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19"/>
  </p:notesMasterIdLst>
  <p:handoutMasterIdLst>
    <p:handoutMasterId r:id="rId20"/>
  </p:handoutMasterIdLst>
  <p:sldIdLst>
    <p:sldId id="268" r:id="rId5"/>
    <p:sldId id="257" r:id="rId6"/>
    <p:sldId id="283" r:id="rId7"/>
    <p:sldId id="287" r:id="rId8"/>
    <p:sldId id="284" r:id="rId9"/>
    <p:sldId id="270" r:id="rId10"/>
    <p:sldId id="292" r:id="rId11"/>
    <p:sldId id="279" r:id="rId12"/>
    <p:sldId id="275" r:id="rId13"/>
    <p:sldId id="258" r:id="rId14"/>
    <p:sldId id="293" r:id="rId15"/>
    <p:sldId id="277" r:id="rId16"/>
    <p:sldId id="281" r:id="rId17"/>
    <p:sldId id="282" r:id="rId18"/>
  </p:sldIdLst>
  <p:sldSz cx="12192000" cy="6858000"/>
  <p:notesSz cx="6858000" cy="9144000"/>
  <p:custDataLst>
    <p:tags r:id="rId21"/>
  </p:custData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ITLEG &amp; FEEDBACK" id="{FBFE65E8-8640-45EB-806E-8D72C0F7B518}">
          <p14:sldIdLst/>
        </p14:section>
        <p14:section name="INTRO" id="{938ACC2C-AD53-4AC8-8E9A-1CC309F99CFC}">
          <p14:sldIdLst>
            <p14:sldId id="268"/>
            <p14:sldId id="257"/>
          </p14:sldIdLst>
        </p14:section>
        <p14:section name="." id="{C40BEC69-908A-4D19-869C-225051F93947}">
          <p14:sldIdLst>
            <p14:sldId id="283"/>
            <p14:sldId id="287"/>
            <p14:sldId id="284"/>
          </p14:sldIdLst>
        </p14:section>
        <p14:section name="." id="{C26E6B6D-3152-4082-90C6-623815291979}">
          <p14:sldIdLst>
            <p14:sldId id="270"/>
            <p14:sldId id="292"/>
            <p14:sldId id="279"/>
            <p14:sldId id="275"/>
            <p14:sldId id="258"/>
            <p14:sldId id="293"/>
          </p14:sldIdLst>
        </p14:section>
        <p14:section name="EXTRA DIA'S" id="{328FF8BA-C0B3-4672-933B-84BF1E9A2DAC}">
          <p14:sldIdLst>
            <p14:sldId id="277"/>
          </p14:sldIdLst>
        </p14:section>
        <p14:section name="AFSLUITING" id="{4E08972D-1700-43DE-BFA5-177831CAE090}">
          <p14:sldIdLst>
            <p14:sldId id="281"/>
            <p14:sldId id="28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trick de Ridder" initials="PdR" lastIdx="31" clrIdx="0">
    <p:extLst>
      <p:ext uri="{19B8F6BF-5375-455C-9EA6-DF929625EA0E}">
        <p15:presenceInfo xmlns:p15="http://schemas.microsoft.com/office/powerpoint/2012/main" userId="S::patrick@pptsolutions.nl::edd553d3-b33e-4f6b-810f-ee55b7ddd56a" providerId="AD"/>
      </p:ext>
    </p:extLst>
  </p:cmAuthor>
  <p:cmAuthor id="2" name="Victor Hurks" initials="VH" lastIdx="20" clrIdx="1">
    <p:extLst>
      <p:ext uri="{19B8F6BF-5375-455C-9EA6-DF929625EA0E}">
        <p15:presenceInfo xmlns:p15="http://schemas.microsoft.com/office/powerpoint/2012/main" userId="S::victor@pptsolutions.nl::e167889c-9689-4d68-9f16-74eb60f289f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6422"/>
    <a:srgbClr val="2626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1485" autoAdjust="0"/>
    <p:restoredTop sz="95541" autoAdjust="0"/>
  </p:normalViewPr>
  <p:slideViewPr>
    <p:cSldViewPr snapToGrid="0" showGuides="1">
      <p:cViewPr varScale="1">
        <p:scale>
          <a:sx n="66" d="100"/>
          <a:sy n="66" d="100"/>
        </p:scale>
        <p:origin x="224" y="104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120" d="100"/>
          <a:sy n="120" d="100"/>
        </p:scale>
        <p:origin x="4962" y="12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tags" Target="tags/tag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B181FFFB-501D-4B48-8923-62666E1090C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Tijdelijke aanduiding voor datum 2">
            <a:extLst>
              <a:ext uri="{FF2B5EF4-FFF2-40B4-BE49-F238E27FC236}">
                <a16:creationId xmlns:a16="http://schemas.microsoft.com/office/drawing/2014/main" id="{4AAECD52-79D5-443E-8CA6-500C9CA8601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58200FC-3B37-4384-B5EE-493BDBA7AF39}" type="datetimeFigureOut">
              <a:rPr lang="en-GB" smtClean="0"/>
              <a:t>22/09/2023</a:t>
            </a:fld>
            <a:endParaRPr lang="en-GB"/>
          </a:p>
        </p:txBody>
      </p:sp>
      <p:sp>
        <p:nvSpPr>
          <p:cNvPr id="4" name="Tijdelijke aanduiding voor voettekst 3">
            <a:extLst>
              <a:ext uri="{FF2B5EF4-FFF2-40B4-BE49-F238E27FC236}">
                <a16:creationId xmlns:a16="http://schemas.microsoft.com/office/drawing/2014/main" id="{A8770BAA-8287-47E8-AC25-3E6585071C5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Tijdelijke aanduiding voor dianummer 4">
            <a:extLst>
              <a:ext uri="{FF2B5EF4-FFF2-40B4-BE49-F238E27FC236}">
                <a16:creationId xmlns:a16="http://schemas.microsoft.com/office/drawing/2014/main" id="{9E856041-63E0-4BE0-B1A5-2F4405AC0FB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7CEF55B-582A-47D7-9A4F-2512B31A02A0}" type="slidenum">
              <a:rPr lang="en-GB" smtClean="0"/>
              <a:t>‹nr.›</a:t>
            </a:fld>
            <a:endParaRPr lang="en-GB"/>
          </a:p>
        </p:txBody>
      </p:sp>
    </p:spTree>
    <p:extLst>
      <p:ext uri="{BB962C8B-B14F-4D97-AF65-F5344CB8AC3E}">
        <p14:creationId xmlns:p14="http://schemas.microsoft.com/office/powerpoint/2010/main" val="30544393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AF34D3-44EB-42C9-8C7F-7BA3F2D45D82}" type="datetimeFigureOut">
              <a:rPr lang="en-GB" smtClean="0"/>
              <a:t>22/09/2023</a:t>
            </a:fld>
            <a:endParaRPr lang="en-GB"/>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5763AE-491E-4D30-9A57-B968CC5A7F04}" type="slidenum">
              <a:rPr lang="en-GB" smtClean="0"/>
              <a:t>‹nr.›</a:t>
            </a:fld>
            <a:endParaRPr lang="en-GB"/>
          </a:p>
        </p:txBody>
      </p:sp>
    </p:spTree>
    <p:extLst>
      <p:ext uri="{BB962C8B-B14F-4D97-AF65-F5344CB8AC3E}">
        <p14:creationId xmlns:p14="http://schemas.microsoft.com/office/powerpoint/2010/main" val="13461515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5"/>
          </p:nvPr>
        </p:nvSpPr>
        <p:spPr/>
        <p:txBody>
          <a:bodyPr/>
          <a:lstStyle/>
          <a:p>
            <a:fld id="{DD5763AE-491E-4D30-9A57-B968CC5A7F04}" type="slidenum">
              <a:rPr lang="en-GB" smtClean="0"/>
              <a:t>7</a:t>
            </a:fld>
            <a:endParaRPr lang="en-GB"/>
          </a:p>
        </p:txBody>
      </p:sp>
    </p:spTree>
    <p:extLst>
      <p:ext uri="{BB962C8B-B14F-4D97-AF65-F5344CB8AC3E}">
        <p14:creationId xmlns:p14="http://schemas.microsoft.com/office/powerpoint/2010/main" val="41527056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5"/>
          </p:nvPr>
        </p:nvSpPr>
        <p:spPr/>
        <p:txBody>
          <a:bodyPr/>
          <a:lstStyle/>
          <a:p>
            <a:fld id="{DD5763AE-491E-4D30-9A57-B968CC5A7F04}" type="slidenum">
              <a:rPr lang="en-GB" smtClean="0"/>
              <a:t>8</a:t>
            </a:fld>
            <a:endParaRPr lang="en-GB"/>
          </a:p>
        </p:txBody>
      </p:sp>
    </p:spTree>
    <p:extLst>
      <p:ext uri="{BB962C8B-B14F-4D97-AF65-F5344CB8AC3E}">
        <p14:creationId xmlns:p14="http://schemas.microsoft.com/office/powerpoint/2010/main" val="42554030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5"/>
          </p:nvPr>
        </p:nvSpPr>
        <p:spPr/>
        <p:txBody>
          <a:bodyPr/>
          <a:lstStyle/>
          <a:p>
            <a:fld id="{DD5763AE-491E-4D30-9A57-B968CC5A7F04}" type="slidenum">
              <a:rPr lang="en-GB" smtClean="0"/>
              <a:t>10</a:t>
            </a:fld>
            <a:endParaRPr lang="en-GB"/>
          </a:p>
        </p:txBody>
      </p:sp>
    </p:spTree>
    <p:extLst>
      <p:ext uri="{BB962C8B-B14F-4D97-AF65-F5344CB8AC3E}">
        <p14:creationId xmlns:p14="http://schemas.microsoft.com/office/powerpoint/2010/main" val="10171801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OGO ANIMATIE">
    <p:spTree>
      <p:nvGrpSpPr>
        <p:cNvPr id="1" name=""/>
        <p:cNvGrpSpPr/>
        <p:nvPr/>
      </p:nvGrpSpPr>
      <p:grpSpPr>
        <a:xfrm>
          <a:off x="0" y="0"/>
          <a:ext cx="0" cy="0"/>
          <a:chOff x="0" y="0"/>
          <a:chExt cx="0" cy="0"/>
        </a:xfrm>
      </p:grpSpPr>
      <p:sp>
        <p:nvSpPr>
          <p:cNvPr id="3" name="Tijdelijke aanduiding voor datum 2">
            <a:extLst>
              <a:ext uri="{FF2B5EF4-FFF2-40B4-BE49-F238E27FC236}">
                <a16:creationId xmlns:a16="http://schemas.microsoft.com/office/drawing/2014/main" id="{7EC67793-CE42-4211-9064-D89EF49930FE}"/>
              </a:ext>
            </a:extLst>
          </p:cNvPr>
          <p:cNvSpPr>
            <a:spLocks noGrp="1"/>
          </p:cNvSpPr>
          <p:nvPr>
            <p:ph type="dt" sz="half" idx="10"/>
          </p:nvPr>
        </p:nvSpPr>
        <p:spPr/>
        <p:txBody>
          <a:bodyPr/>
          <a:lstStyle/>
          <a:p>
            <a:fld id="{BCEF33D2-788F-4454-A52F-1B8491E133E4}" type="datetime1">
              <a:rPr lang="nl-NL" smtClean="0"/>
              <a:t>22-09-2023</a:t>
            </a:fld>
            <a:endParaRPr lang="nl-NL" dirty="0"/>
          </a:p>
        </p:txBody>
      </p:sp>
      <p:sp>
        <p:nvSpPr>
          <p:cNvPr id="4" name="Tijdelijke aanduiding voor voettekst 3">
            <a:extLst>
              <a:ext uri="{FF2B5EF4-FFF2-40B4-BE49-F238E27FC236}">
                <a16:creationId xmlns:a16="http://schemas.microsoft.com/office/drawing/2014/main" id="{D92E2666-614B-4E2D-B369-3ECF7E9EDAED}"/>
              </a:ext>
            </a:extLst>
          </p:cNvPr>
          <p:cNvSpPr>
            <a:spLocks noGrp="1"/>
          </p:cNvSpPr>
          <p:nvPr>
            <p:ph type="ftr" sz="quarter" idx="11"/>
          </p:nvPr>
        </p:nvSpPr>
        <p:spPr>
          <a:xfrm>
            <a:off x="839788" y="7311039"/>
            <a:ext cx="3758381" cy="236178"/>
          </a:xfrm>
        </p:spPr>
        <p:txBody>
          <a:bodyPr/>
          <a:lstStyle/>
          <a:p>
            <a:r>
              <a:rPr lang="nl-NL"/>
              <a:t>Strategisch plan 2020+</a:t>
            </a:r>
          </a:p>
        </p:txBody>
      </p:sp>
      <p:sp>
        <p:nvSpPr>
          <p:cNvPr id="5" name="Tijdelijke aanduiding voor dianummer 4">
            <a:extLst>
              <a:ext uri="{FF2B5EF4-FFF2-40B4-BE49-F238E27FC236}">
                <a16:creationId xmlns:a16="http://schemas.microsoft.com/office/drawing/2014/main" id="{8988ED00-495F-48FA-B999-BF482012224F}"/>
              </a:ext>
            </a:extLst>
          </p:cNvPr>
          <p:cNvSpPr>
            <a:spLocks noGrp="1"/>
          </p:cNvSpPr>
          <p:nvPr>
            <p:ph type="sldNum" sz="quarter" idx="12"/>
          </p:nvPr>
        </p:nvSpPr>
        <p:spPr>
          <a:xfrm>
            <a:off x="4136053" y="7842003"/>
            <a:ext cx="462116" cy="236178"/>
          </a:xfrm>
        </p:spPr>
        <p:txBody>
          <a:bodyPr/>
          <a:lstStyle/>
          <a:p>
            <a:fld id="{E75BFFD5-5BBF-47BE-B5A6-386388B0B4F6}" type="slidenum">
              <a:rPr lang="en-GB" smtClean="0"/>
              <a:pPr/>
              <a:t>‹nr.›</a:t>
            </a:fld>
            <a:endParaRPr lang="en-GB" dirty="0"/>
          </a:p>
        </p:txBody>
      </p:sp>
      <p:grpSp>
        <p:nvGrpSpPr>
          <p:cNvPr id="6" name="Groep 5">
            <a:extLst>
              <a:ext uri="{FF2B5EF4-FFF2-40B4-BE49-F238E27FC236}">
                <a16:creationId xmlns:a16="http://schemas.microsoft.com/office/drawing/2014/main" id="{08F9A587-662B-4C7F-AEEE-1C75025651AA}"/>
              </a:ext>
            </a:extLst>
          </p:cNvPr>
          <p:cNvGrpSpPr/>
          <p:nvPr userDrawn="1"/>
        </p:nvGrpSpPr>
        <p:grpSpPr>
          <a:xfrm>
            <a:off x="2949637" y="2580542"/>
            <a:ext cx="1696914" cy="1696915"/>
            <a:chOff x="2949637" y="2580542"/>
            <a:chExt cx="1696914" cy="1696915"/>
          </a:xfrm>
        </p:grpSpPr>
        <p:sp>
          <p:nvSpPr>
            <p:cNvPr id="7" name="Vrije vorm: vorm 6">
              <a:extLst>
                <a:ext uri="{FF2B5EF4-FFF2-40B4-BE49-F238E27FC236}">
                  <a16:creationId xmlns:a16="http://schemas.microsoft.com/office/drawing/2014/main" id="{54B6F8E6-D9C5-465E-9BCA-3434728414D7}"/>
                </a:ext>
              </a:extLst>
            </p:cNvPr>
            <p:cNvSpPr/>
            <p:nvPr/>
          </p:nvSpPr>
          <p:spPr>
            <a:xfrm>
              <a:off x="2949637" y="2580542"/>
              <a:ext cx="1696914" cy="1696915"/>
            </a:xfrm>
            <a:custGeom>
              <a:avLst/>
              <a:gdLst>
                <a:gd name="connsiteX0" fmla="*/ 0 w 1696914"/>
                <a:gd name="connsiteY0" fmla="*/ 0 h 1696915"/>
                <a:gd name="connsiteX1" fmla="*/ 1696915 w 1696914"/>
                <a:gd name="connsiteY1" fmla="*/ 0 h 1696915"/>
                <a:gd name="connsiteX2" fmla="*/ 1696915 w 1696914"/>
                <a:gd name="connsiteY2" fmla="*/ 1696915 h 1696915"/>
                <a:gd name="connsiteX3" fmla="*/ 0 w 1696914"/>
                <a:gd name="connsiteY3" fmla="*/ 1696915 h 1696915"/>
              </a:gdLst>
              <a:ahLst/>
              <a:cxnLst>
                <a:cxn ang="0">
                  <a:pos x="connsiteX0" y="connsiteY0"/>
                </a:cxn>
                <a:cxn ang="0">
                  <a:pos x="connsiteX1" y="connsiteY1"/>
                </a:cxn>
                <a:cxn ang="0">
                  <a:pos x="connsiteX2" y="connsiteY2"/>
                </a:cxn>
                <a:cxn ang="0">
                  <a:pos x="connsiteX3" y="connsiteY3"/>
                </a:cxn>
              </a:cxnLst>
              <a:rect l="l" t="t" r="r" b="b"/>
              <a:pathLst>
                <a:path w="1696914" h="1696915">
                  <a:moveTo>
                    <a:pt x="0" y="0"/>
                  </a:moveTo>
                  <a:lnTo>
                    <a:pt x="1696915" y="0"/>
                  </a:lnTo>
                  <a:lnTo>
                    <a:pt x="1696915" y="1696915"/>
                  </a:lnTo>
                  <a:lnTo>
                    <a:pt x="0" y="1696915"/>
                  </a:lnTo>
                  <a:close/>
                </a:path>
              </a:pathLst>
            </a:custGeom>
            <a:solidFill>
              <a:srgbClr val="F66313"/>
            </a:solidFill>
            <a:ln w="14127" cap="flat">
              <a:noFill/>
              <a:prstDash val="solid"/>
              <a:miter/>
            </a:ln>
          </p:spPr>
          <p:txBody>
            <a:bodyPr rtlCol="0" anchor="ctr"/>
            <a:lstStyle/>
            <a:p>
              <a:endParaRPr lang="en-GB"/>
            </a:p>
          </p:txBody>
        </p:sp>
        <p:sp>
          <p:nvSpPr>
            <p:cNvPr id="8" name="Vrije vorm: vorm 7">
              <a:extLst>
                <a:ext uri="{FF2B5EF4-FFF2-40B4-BE49-F238E27FC236}">
                  <a16:creationId xmlns:a16="http://schemas.microsoft.com/office/drawing/2014/main" id="{AA3F219D-3D87-4CBE-BE27-1753C098458B}"/>
                </a:ext>
              </a:extLst>
            </p:cNvPr>
            <p:cNvSpPr/>
            <p:nvPr/>
          </p:nvSpPr>
          <p:spPr>
            <a:xfrm>
              <a:off x="2949637" y="2580542"/>
              <a:ext cx="1209334" cy="1696915"/>
            </a:xfrm>
            <a:custGeom>
              <a:avLst/>
              <a:gdLst>
                <a:gd name="connsiteX0" fmla="*/ 417865 w 1209334"/>
                <a:gd name="connsiteY0" fmla="*/ 0 h 1696915"/>
                <a:gd name="connsiteX1" fmla="*/ 0 w 1209334"/>
                <a:gd name="connsiteY1" fmla="*/ 0 h 1696915"/>
                <a:gd name="connsiteX2" fmla="*/ 0 w 1209334"/>
                <a:gd name="connsiteY2" fmla="*/ 1696915 h 1696915"/>
                <a:gd name="connsiteX3" fmla="*/ 1209335 w 1209334"/>
                <a:gd name="connsiteY3" fmla="*/ 1696915 h 1696915"/>
              </a:gdLst>
              <a:ahLst/>
              <a:cxnLst>
                <a:cxn ang="0">
                  <a:pos x="connsiteX0" y="connsiteY0"/>
                </a:cxn>
                <a:cxn ang="0">
                  <a:pos x="connsiteX1" y="connsiteY1"/>
                </a:cxn>
                <a:cxn ang="0">
                  <a:pos x="connsiteX2" y="connsiteY2"/>
                </a:cxn>
                <a:cxn ang="0">
                  <a:pos x="connsiteX3" y="connsiteY3"/>
                </a:cxn>
              </a:cxnLst>
              <a:rect l="l" t="t" r="r" b="b"/>
              <a:pathLst>
                <a:path w="1209334" h="1696915">
                  <a:moveTo>
                    <a:pt x="417865" y="0"/>
                  </a:moveTo>
                  <a:lnTo>
                    <a:pt x="0" y="0"/>
                  </a:lnTo>
                  <a:lnTo>
                    <a:pt x="0" y="1696915"/>
                  </a:lnTo>
                  <a:lnTo>
                    <a:pt x="1209335" y="1696915"/>
                  </a:lnTo>
                  <a:close/>
                </a:path>
              </a:pathLst>
            </a:custGeom>
            <a:solidFill>
              <a:srgbClr val="C54F0F"/>
            </a:solidFill>
            <a:ln w="14127" cap="flat">
              <a:noFill/>
              <a:prstDash val="solid"/>
              <a:miter/>
            </a:ln>
          </p:spPr>
          <p:txBody>
            <a:bodyPr rtlCol="0" anchor="ctr"/>
            <a:lstStyle/>
            <a:p>
              <a:endParaRPr lang="en-GB"/>
            </a:p>
          </p:txBody>
        </p:sp>
        <p:sp>
          <p:nvSpPr>
            <p:cNvPr id="9" name="Vrije vorm: vorm 8">
              <a:extLst>
                <a:ext uri="{FF2B5EF4-FFF2-40B4-BE49-F238E27FC236}">
                  <a16:creationId xmlns:a16="http://schemas.microsoft.com/office/drawing/2014/main" id="{95591C39-C074-46DE-9078-D7B4F2432B6B}"/>
                </a:ext>
              </a:extLst>
            </p:cNvPr>
            <p:cNvSpPr/>
            <p:nvPr/>
          </p:nvSpPr>
          <p:spPr>
            <a:xfrm>
              <a:off x="2949637" y="2954994"/>
              <a:ext cx="616828" cy="1322462"/>
            </a:xfrm>
            <a:custGeom>
              <a:avLst/>
              <a:gdLst>
                <a:gd name="connsiteX0" fmla="*/ 0 w 616828"/>
                <a:gd name="connsiteY0" fmla="*/ 0 h 1322462"/>
                <a:gd name="connsiteX1" fmla="*/ 0 w 616828"/>
                <a:gd name="connsiteY1" fmla="*/ 1322462 h 1322462"/>
                <a:gd name="connsiteX2" fmla="*/ 616829 w 616828"/>
                <a:gd name="connsiteY2" fmla="*/ 1322462 h 1322462"/>
              </a:gdLst>
              <a:ahLst/>
              <a:cxnLst>
                <a:cxn ang="0">
                  <a:pos x="connsiteX0" y="connsiteY0"/>
                </a:cxn>
                <a:cxn ang="0">
                  <a:pos x="connsiteX1" y="connsiteY1"/>
                </a:cxn>
                <a:cxn ang="0">
                  <a:pos x="connsiteX2" y="connsiteY2"/>
                </a:cxn>
              </a:cxnLst>
              <a:rect l="l" t="t" r="r" b="b"/>
              <a:pathLst>
                <a:path w="616828" h="1322462">
                  <a:moveTo>
                    <a:pt x="0" y="0"/>
                  </a:moveTo>
                  <a:lnTo>
                    <a:pt x="0" y="1322462"/>
                  </a:lnTo>
                  <a:lnTo>
                    <a:pt x="616829" y="1322462"/>
                  </a:lnTo>
                  <a:close/>
                </a:path>
              </a:pathLst>
            </a:custGeom>
            <a:solidFill>
              <a:srgbClr val="000000"/>
            </a:solidFill>
            <a:ln w="14127" cap="flat">
              <a:noFill/>
              <a:prstDash val="solid"/>
              <a:miter/>
            </a:ln>
          </p:spPr>
          <p:txBody>
            <a:bodyPr rtlCol="0" anchor="ctr"/>
            <a:lstStyle/>
            <a:p>
              <a:endParaRPr lang="en-GB"/>
            </a:p>
          </p:txBody>
        </p:sp>
      </p:grpSp>
      <p:sp>
        <p:nvSpPr>
          <p:cNvPr id="10" name="Rechthoek: afgeronde hoeken 9">
            <a:extLst>
              <a:ext uri="{FF2B5EF4-FFF2-40B4-BE49-F238E27FC236}">
                <a16:creationId xmlns:a16="http://schemas.microsoft.com/office/drawing/2014/main" id="{A29850BC-9EAA-4F7A-ADB9-0DCBE96232BF}"/>
              </a:ext>
            </a:extLst>
          </p:cNvPr>
          <p:cNvSpPr/>
          <p:nvPr userDrawn="1"/>
        </p:nvSpPr>
        <p:spPr>
          <a:xfrm>
            <a:off x="2228013" y="1855030"/>
            <a:ext cx="3140162" cy="3140162"/>
          </a:xfrm>
          <a:prstGeom prst="roundRect">
            <a:avLst>
              <a:gd name="adj" fmla="val 50000"/>
            </a:avLst>
          </a:prstGeom>
          <a:noFill/>
          <a:ln w="1651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 name="Graphic 1">
            <a:extLst>
              <a:ext uri="{FF2B5EF4-FFF2-40B4-BE49-F238E27FC236}">
                <a16:creationId xmlns:a16="http://schemas.microsoft.com/office/drawing/2014/main" id="{63645405-9420-4324-A79C-A89B16819474}"/>
              </a:ext>
            </a:extLst>
          </p:cNvPr>
          <p:cNvGrpSpPr/>
          <p:nvPr userDrawn="1"/>
        </p:nvGrpSpPr>
        <p:grpSpPr>
          <a:xfrm>
            <a:off x="4969061" y="3113869"/>
            <a:ext cx="4082777" cy="630262"/>
            <a:chOff x="5157747" y="3102908"/>
            <a:chExt cx="4082777" cy="630262"/>
          </a:xfrm>
          <a:solidFill>
            <a:srgbClr val="000000"/>
          </a:solidFill>
        </p:grpSpPr>
        <p:sp>
          <p:nvSpPr>
            <p:cNvPr id="12" name="Vrije vorm: vorm 11">
              <a:extLst>
                <a:ext uri="{FF2B5EF4-FFF2-40B4-BE49-F238E27FC236}">
                  <a16:creationId xmlns:a16="http://schemas.microsoft.com/office/drawing/2014/main" id="{4F796226-35E1-4019-9028-D14C19672BFA}"/>
                </a:ext>
              </a:extLst>
            </p:cNvPr>
            <p:cNvSpPr/>
            <p:nvPr/>
          </p:nvSpPr>
          <p:spPr>
            <a:xfrm>
              <a:off x="5157747" y="3107292"/>
              <a:ext cx="464530" cy="613717"/>
            </a:xfrm>
            <a:custGeom>
              <a:avLst/>
              <a:gdLst>
                <a:gd name="connsiteX0" fmla="*/ 344474 w 464530"/>
                <a:gd name="connsiteY0" fmla="*/ 356776 h 613717"/>
                <a:gd name="connsiteX1" fmla="*/ 120057 w 464530"/>
                <a:gd name="connsiteY1" fmla="*/ 356776 h 613717"/>
                <a:gd name="connsiteX2" fmla="*/ 120057 w 464530"/>
                <a:gd name="connsiteY2" fmla="*/ 613718 h 613717"/>
                <a:gd name="connsiteX3" fmla="*/ 0 w 464530"/>
                <a:gd name="connsiteY3" fmla="*/ 613718 h 613717"/>
                <a:gd name="connsiteX4" fmla="*/ 0 w 464530"/>
                <a:gd name="connsiteY4" fmla="*/ 0 h 613717"/>
                <a:gd name="connsiteX5" fmla="*/ 120057 w 464530"/>
                <a:gd name="connsiteY5" fmla="*/ 0 h 613717"/>
                <a:gd name="connsiteX6" fmla="*/ 120057 w 464530"/>
                <a:gd name="connsiteY6" fmla="*/ 249871 h 613717"/>
                <a:gd name="connsiteX7" fmla="*/ 344474 w 464530"/>
                <a:gd name="connsiteY7" fmla="*/ 249871 h 613717"/>
                <a:gd name="connsiteX8" fmla="*/ 344474 w 464530"/>
                <a:gd name="connsiteY8" fmla="*/ 0 h 613717"/>
                <a:gd name="connsiteX9" fmla="*/ 464531 w 464530"/>
                <a:gd name="connsiteY9" fmla="*/ 0 h 613717"/>
                <a:gd name="connsiteX10" fmla="*/ 464531 w 464530"/>
                <a:gd name="connsiteY10" fmla="*/ 613718 h 613717"/>
                <a:gd name="connsiteX11" fmla="*/ 344474 w 464530"/>
                <a:gd name="connsiteY11" fmla="*/ 613718 h 613717"/>
                <a:gd name="connsiteX12" fmla="*/ 344474 w 464530"/>
                <a:gd name="connsiteY12" fmla="*/ 356776 h 61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4530" h="613717">
                  <a:moveTo>
                    <a:pt x="344474" y="356776"/>
                  </a:moveTo>
                  <a:lnTo>
                    <a:pt x="120057" y="356776"/>
                  </a:lnTo>
                  <a:lnTo>
                    <a:pt x="120057" y="613718"/>
                  </a:lnTo>
                  <a:lnTo>
                    <a:pt x="0" y="613718"/>
                  </a:lnTo>
                  <a:lnTo>
                    <a:pt x="0" y="0"/>
                  </a:lnTo>
                  <a:lnTo>
                    <a:pt x="120057" y="0"/>
                  </a:lnTo>
                  <a:lnTo>
                    <a:pt x="120057" y="249871"/>
                  </a:lnTo>
                  <a:lnTo>
                    <a:pt x="344474" y="249871"/>
                  </a:lnTo>
                  <a:lnTo>
                    <a:pt x="344474" y="0"/>
                  </a:lnTo>
                  <a:lnTo>
                    <a:pt x="464531" y="0"/>
                  </a:lnTo>
                  <a:lnTo>
                    <a:pt x="464531" y="613718"/>
                  </a:lnTo>
                  <a:lnTo>
                    <a:pt x="344474" y="613718"/>
                  </a:lnTo>
                  <a:lnTo>
                    <a:pt x="344474" y="356776"/>
                  </a:lnTo>
                  <a:close/>
                </a:path>
              </a:pathLst>
            </a:custGeom>
            <a:solidFill>
              <a:srgbClr val="000000"/>
            </a:solidFill>
            <a:ln w="14127" cap="flat">
              <a:noFill/>
              <a:prstDash val="solid"/>
              <a:miter/>
            </a:ln>
          </p:spPr>
          <p:txBody>
            <a:bodyPr rtlCol="0" anchor="ctr"/>
            <a:lstStyle/>
            <a:p>
              <a:endParaRPr lang="en-GB"/>
            </a:p>
          </p:txBody>
        </p:sp>
        <p:sp>
          <p:nvSpPr>
            <p:cNvPr id="13" name="Vrije vorm: vorm 12">
              <a:extLst>
                <a:ext uri="{FF2B5EF4-FFF2-40B4-BE49-F238E27FC236}">
                  <a16:creationId xmlns:a16="http://schemas.microsoft.com/office/drawing/2014/main" id="{D7E7A426-B018-4311-9D82-391C728BED02}"/>
                </a:ext>
              </a:extLst>
            </p:cNvPr>
            <p:cNvSpPr/>
            <p:nvPr/>
          </p:nvSpPr>
          <p:spPr>
            <a:xfrm>
              <a:off x="5695952" y="3273731"/>
              <a:ext cx="378694" cy="454066"/>
            </a:xfrm>
            <a:custGeom>
              <a:avLst/>
              <a:gdLst>
                <a:gd name="connsiteX0" fmla="*/ 27151 w 378694"/>
                <a:gd name="connsiteY0" fmla="*/ 34221 h 454066"/>
                <a:gd name="connsiteX1" fmla="*/ 110441 w 378694"/>
                <a:gd name="connsiteY1" fmla="*/ 9192 h 454066"/>
                <a:gd name="connsiteX2" fmla="*/ 211266 w 378694"/>
                <a:gd name="connsiteY2" fmla="*/ 0 h 454066"/>
                <a:gd name="connsiteX3" fmla="*/ 287485 w 378694"/>
                <a:gd name="connsiteY3" fmla="*/ 10889 h 454066"/>
                <a:gd name="connsiteX4" fmla="*/ 336130 w 378694"/>
                <a:gd name="connsiteY4" fmla="*/ 41999 h 454066"/>
                <a:gd name="connsiteX5" fmla="*/ 361584 w 378694"/>
                <a:gd name="connsiteY5" fmla="*/ 90219 h 454066"/>
                <a:gd name="connsiteX6" fmla="*/ 369079 w 378694"/>
                <a:gd name="connsiteY6" fmla="*/ 153288 h 454066"/>
                <a:gd name="connsiteX7" fmla="*/ 366392 w 378694"/>
                <a:gd name="connsiteY7" fmla="*/ 230922 h 454066"/>
                <a:gd name="connsiteX8" fmla="*/ 363281 w 378694"/>
                <a:gd name="connsiteY8" fmla="*/ 307566 h 454066"/>
                <a:gd name="connsiteX9" fmla="*/ 365544 w 378694"/>
                <a:gd name="connsiteY9" fmla="*/ 380816 h 454066"/>
                <a:gd name="connsiteX10" fmla="*/ 378695 w 378694"/>
                <a:gd name="connsiteY10" fmla="*/ 447844 h 454066"/>
                <a:gd name="connsiteX11" fmla="*/ 285789 w 378694"/>
                <a:gd name="connsiteY11" fmla="*/ 447844 h 454066"/>
                <a:gd name="connsiteX12" fmla="*/ 267405 w 378694"/>
                <a:gd name="connsiteY12" fmla="*/ 387321 h 454066"/>
                <a:gd name="connsiteX13" fmla="*/ 263022 w 378694"/>
                <a:gd name="connsiteY13" fmla="*/ 387321 h 454066"/>
                <a:gd name="connsiteX14" fmla="*/ 214377 w 378694"/>
                <a:gd name="connsiteY14" fmla="*/ 434269 h 454066"/>
                <a:gd name="connsiteX15" fmla="*/ 134198 w 378694"/>
                <a:gd name="connsiteY15" fmla="*/ 454066 h 454066"/>
                <a:gd name="connsiteX16" fmla="*/ 78906 w 378694"/>
                <a:gd name="connsiteY16" fmla="*/ 444875 h 454066"/>
                <a:gd name="connsiteX17" fmla="*/ 36766 w 378694"/>
                <a:gd name="connsiteY17" fmla="*/ 418572 h 454066"/>
                <a:gd name="connsiteX18" fmla="*/ 9616 w 378694"/>
                <a:gd name="connsiteY18" fmla="*/ 378271 h 454066"/>
                <a:gd name="connsiteX19" fmla="*/ 0 w 378694"/>
                <a:gd name="connsiteY19" fmla="*/ 326091 h 454066"/>
                <a:gd name="connsiteX20" fmla="*/ 17959 w 378694"/>
                <a:gd name="connsiteY20" fmla="*/ 258072 h 454066"/>
                <a:gd name="connsiteX21" fmla="*/ 69715 w 378694"/>
                <a:gd name="connsiteY21" fmla="*/ 213387 h 454066"/>
                <a:gd name="connsiteX22" fmla="*/ 150318 w 378694"/>
                <a:gd name="connsiteY22" fmla="*/ 189772 h 454066"/>
                <a:gd name="connsiteX23" fmla="*/ 255103 w 378694"/>
                <a:gd name="connsiteY23" fmla="*/ 185812 h 454066"/>
                <a:gd name="connsiteX24" fmla="*/ 248032 w 378694"/>
                <a:gd name="connsiteY24" fmla="*/ 115249 h 454066"/>
                <a:gd name="connsiteX25" fmla="*/ 189347 w 378694"/>
                <a:gd name="connsiteY25" fmla="*/ 93755 h 454066"/>
                <a:gd name="connsiteX26" fmla="*/ 117087 w 378694"/>
                <a:gd name="connsiteY26" fmla="*/ 100825 h 454066"/>
                <a:gd name="connsiteX27" fmla="*/ 54443 w 378694"/>
                <a:gd name="connsiteY27" fmla="*/ 119208 h 454066"/>
                <a:gd name="connsiteX28" fmla="*/ 27151 w 378694"/>
                <a:gd name="connsiteY28" fmla="*/ 34221 h 454066"/>
                <a:gd name="connsiteX29" fmla="*/ 171813 w 378694"/>
                <a:gd name="connsiteY29" fmla="*/ 360453 h 454066"/>
                <a:gd name="connsiteX30" fmla="*/ 226114 w 378694"/>
                <a:gd name="connsiteY30" fmla="*/ 345181 h 454066"/>
                <a:gd name="connsiteX31" fmla="*/ 255951 w 378694"/>
                <a:gd name="connsiteY31" fmla="*/ 312232 h 454066"/>
                <a:gd name="connsiteX32" fmla="*/ 255951 w 378694"/>
                <a:gd name="connsiteY32" fmla="*/ 255244 h 454066"/>
                <a:gd name="connsiteX33" fmla="*/ 203771 w 378694"/>
                <a:gd name="connsiteY33" fmla="*/ 254396 h 454066"/>
                <a:gd name="connsiteX34" fmla="*/ 159510 w 378694"/>
                <a:gd name="connsiteY34" fmla="*/ 262315 h 454066"/>
                <a:gd name="connsiteX35" fmla="*/ 128824 w 378694"/>
                <a:gd name="connsiteY35" fmla="*/ 279850 h 454066"/>
                <a:gd name="connsiteX36" fmla="*/ 117370 w 378694"/>
                <a:gd name="connsiteY36" fmla="*/ 308839 h 454066"/>
                <a:gd name="connsiteX37" fmla="*/ 131794 w 378694"/>
                <a:gd name="connsiteY37" fmla="*/ 347019 h 454066"/>
                <a:gd name="connsiteX38" fmla="*/ 171813 w 378694"/>
                <a:gd name="connsiteY38" fmla="*/ 360453 h 45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78694" h="454066">
                  <a:moveTo>
                    <a:pt x="27151" y="34221"/>
                  </a:moveTo>
                  <a:cubicBezTo>
                    <a:pt x="50483" y="23757"/>
                    <a:pt x="78341" y="15414"/>
                    <a:pt x="110441" y="9192"/>
                  </a:cubicBezTo>
                  <a:cubicBezTo>
                    <a:pt x="142541" y="3111"/>
                    <a:pt x="176196" y="0"/>
                    <a:pt x="211266" y="0"/>
                  </a:cubicBezTo>
                  <a:cubicBezTo>
                    <a:pt x="241669" y="0"/>
                    <a:pt x="267123" y="3677"/>
                    <a:pt x="287485" y="10889"/>
                  </a:cubicBezTo>
                  <a:cubicBezTo>
                    <a:pt x="307990" y="18242"/>
                    <a:pt x="324111" y="28565"/>
                    <a:pt x="336130" y="41999"/>
                  </a:cubicBezTo>
                  <a:cubicBezTo>
                    <a:pt x="348150" y="55433"/>
                    <a:pt x="356635" y="71553"/>
                    <a:pt x="361584" y="90219"/>
                  </a:cubicBezTo>
                  <a:cubicBezTo>
                    <a:pt x="366534" y="108885"/>
                    <a:pt x="369079" y="129955"/>
                    <a:pt x="369079" y="153288"/>
                  </a:cubicBezTo>
                  <a:cubicBezTo>
                    <a:pt x="369079" y="179025"/>
                    <a:pt x="368230" y="204902"/>
                    <a:pt x="366392" y="230922"/>
                  </a:cubicBezTo>
                  <a:cubicBezTo>
                    <a:pt x="364695" y="256941"/>
                    <a:pt x="363564" y="282536"/>
                    <a:pt x="363281" y="307566"/>
                  </a:cubicBezTo>
                  <a:cubicBezTo>
                    <a:pt x="362998" y="332737"/>
                    <a:pt x="363705" y="357059"/>
                    <a:pt x="365544" y="380816"/>
                  </a:cubicBezTo>
                  <a:cubicBezTo>
                    <a:pt x="367240" y="404431"/>
                    <a:pt x="371624" y="426774"/>
                    <a:pt x="378695" y="447844"/>
                  </a:cubicBezTo>
                  <a:lnTo>
                    <a:pt x="285789" y="447844"/>
                  </a:lnTo>
                  <a:lnTo>
                    <a:pt x="267405" y="387321"/>
                  </a:lnTo>
                  <a:lnTo>
                    <a:pt x="263022" y="387321"/>
                  </a:lnTo>
                  <a:cubicBezTo>
                    <a:pt x="251285" y="405421"/>
                    <a:pt x="235164" y="421118"/>
                    <a:pt x="214377" y="434269"/>
                  </a:cubicBezTo>
                  <a:cubicBezTo>
                    <a:pt x="193590" y="447420"/>
                    <a:pt x="166863" y="454066"/>
                    <a:pt x="134198" y="454066"/>
                  </a:cubicBezTo>
                  <a:cubicBezTo>
                    <a:pt x="113693" y="454066"/>
                    <a:pt x="95310" y="450955"/>
                    <a:pt x="78906" y="444875"/>
                  </a:cubicBezTo>
                  <a:cubicBezTo>
                    <a:pt x="62503" y="438794"/>
                    <a:pt x="48503" y="430027"/>
                    <a:pt x="36766" y="418572"/>
                  </a:cubicBezTo>
                  <a:cubicBezTo>
                    <a:pt x="25029" y="407118"/>
                    <a:pt x="15979" y="393684"/>
                    <a:pt x="9616" y="378271"/>
                  </a:cubicBezTo>
                  <a:cubicBezTo>
                    <a:pt x="3111" y="362857"/>
                    <a:pt x="0" y="345322"/>
                    <a:pt x="0" y="326091"/>
                  </a:cubicBezTo>
                  <a:cubicBezTo>
                    <a:pt x="0" y="299223"/>
                    <a:pt x="5939" y="276597"/>
                    <a:pt x="17959" y="258072"/>
                  </a:cubicBezTo>
                  <a:cubicBezTo>
                    <a:pt x="29979" y="239689"/>
                    <a:pt x="47231" y="224700"/>
                    <a:pt x="69715" y="213387"/>
                  </a:cubicBezTo>
                  <a:cubicBezTo>
                    <a:pt x="92199" y="201933"/>
                    <a:pt x="119067" y="194155"/>
                    <a:pt x="150318" y="189772"/>
                  </a:cubicBezTo>
                  <a:cubicBezTo>
                    <a:pt x="181570" y="185388"/>
                    <a:pt x="216498" y="184115"/>
                    <a:pt x="255103" y="185812"/>
                  </a:cubicBezTo>
                  <a:cubicBezTo>
                    <a:pt x="259204" y="153005"/>
                    <a:pt x="256800" y="129531"/>
                    <a:pt x="248032" y="115249"/>
                  </a:cubicBezTo>
                  <a:cubicBezTo>
                    <a:pt x="239265" y="100966"/>
                    <a:pt x="219609" y="93755"/>
                    <a:pt x="189347" y="93755"/>
                  </a:cubicBezTo>
                  <a:cubicBezTo>
                    <a:pt x="166580" y="93755"/>
                    <a:pt x="142399" y="96159"/>
                    <a:pt x="117087" y="100825"/>
                  </a:cubicBezTo>
                  <a:cubicBezTo>
                    <a:pt x="91633" y="105492"/>
                    <a:pt x="70705" y="111714"/>
                    <a:pt x="54443" y="119208"/>
                  </a:cubicBezTo>
                  <a:lnTo>
                    <a:pt x="27151" y="34221"/>
                  </a:lnTo>
                  <a:close/>
                  <a:moveTo>
                    <a:pt x="171813" y="360453"/>
                  </a:moveTo>
                  <a:cubicBezTo>
                    <a:pt x="194580" y="360453"/>
                    <a:pt x="212680" y="355362"/>
                    <a:pt x="226114" y="345181"/>
                  </a:cubicBezTo>
                  <a:cubicBezTo>
                    <a:pt x="239548" y="334999"/>
                    <a:pt x="249446" y="323969"/>
                    <a:pt x="255951" y="312232"/>
                  </a:cubicBezTo>
                  <a:lnTo>
                    <a:pt x="255951" y="255244"/>
                  </a:lnTo>
                  <a:cubicBezTo>
                    <a:pt x="237851" y="253547"/>
                    <a:pt x="220457" y="253265"/>
                    <a:pt x="203771" y="254396"/>
                  </a:cubicBezTo>
                  <a:cubicBezTo>
                    <a:pt x="187085" y="255527"/>
                    <a:pt x="172378" y="258214"/>
                    <a:pt x="159510" y="262315"/>
                  </a:cubicBezTo>
                  <a:cubicBezTo>
                    <a:pt x="146642" y="266416"/>
                    <a:pt x="136460" y="272213"/>
                    <a:pt x="128824" y="279850"/>
                  </a:cubicBezTo>
                  <a:cubicBezTo>
                    <a:pt x="121188" y="287486"/>
                    <a:pt x="117370" y="297102"/>
                    <a:pt x="117370" y="308839"/>
                  </a:cubicBezTo>
                  <a:cubicBezTo>
                    <a:pt x="117370" y="325242"/>
                    <a:pt x="122178" y="337969"/>
                    <a:pt x="131794" y="347019"/>
                  </a:cubicBezTo>
                  <a:cubicBezTo>
                    <a:pt x="141551" y="355928"/>
                    <a:pt x="154843" y="360453"/>
                    <a:pt x="171813" y="360453"/>
                  </a:cubicBezTo>
                  <a:close/>
                </a:path>
              </a:pathLst>
            </a:custGeom>
            <a:solidFill>
              <a:srgbClr val="000000"/>
            </a:solidFill>
            <a:ln w="14127" cap="flat">
              <a:noFill/>
              <a:prstDash val="solid"/>
              <a:miter/>
            </a:ln>
          </p:spPr>
          <p:txBody>
            <a:bodyPr rtlCol="0" anchor="ctr"/>
            <a:lstStyle/>
            <a:p>
              <a:endParaRPr lang="en-GB"/>
            </a:p>
          </p:txBody>
        </p:sp>
        <p:sp>
          <p:nvSpPr>
            <p:cNvPr id="14" name="Vrije vorm: vorm 13">
              <a:extLst>
                <a:ext uri="{FF2B5EF4-FFF2-40B4-BE49-F238E27FC236}">
                  <a16:creationId xmlns:a16="http://schemas.microsoft.com/office/drawing/2014/main" id="{190295A9-FBFA-4BD6-8E44-F0E130FFA2F8}"/>
                </a:ext>
              </a:extLst>
            </p:cNvPr>
            <p:cNvSpPr/>
            <p:nvPr/>
          </p:nvSpPr>
          <p:spPr>
            <a:xfrm>
              <a:off x="6160624" y="3270337"/>
              <a:ext cx="382371" cy="450672"/>
            </a:xfrm>
            <a:custGeom>
              <a:avLst/>
              <a:gdLst>
                <a:gd name="connsiteX0" fmla="*/ 268254 w 382371"/>
                <a:gd name="connsiteY0" fmla="*/ 450672 h 450672"/>
                <a:gd name="connsiteX1" fmla="*/ 268254 w 382371"/>
                <a:gd name="connsiteY1" fmla="*/ 201650 h 450672"/>
                <a:gd name="connsiteX2" fmla="*/ 252982 w 382371"/>
                <a:gd name="connsiteY2" fmla="*/ 124440 h 450672"/>
                <a:gd name="connsiteX3" fmla="*/ 200802 w 382371"/>
                <a:gd name="connsiteY3" fmla="*/ 100825 h 450672"/>
                <a:gd name="connsiteX4" fmla="*/ 145935 w 382371"/>
                <a:gd name="connsiteY4" fmla="*/ 119633 h 450672"/>
                <a:gd name="connsiteX5" fmla="*/ 113976 w 382371"/>
                <a:gd name="connsiteY5" fmla="*/ 166581 h 450672"/>
                <a:gd name="connsiteX6" fmla="*/ 113976 w 382371"/>
                <a:gd name="connsiteY6" fmla="*/ 450672 h 450672"/>
                <a:gd name="connsiteX7" fmla="*/ 0 w 382371"/>
                <a:gd name="connsiteY7" fmla="*/ 450672 h 450672"/>
                <a:gd name="connsiteX8" fmla="*/ 0 w 382371"/>
                <a:gd name="connsiteY8" fmla="*/ 12303 h 450672"/>
                <a:gd name="connsiteX9" fmla="*/ 90361 w 382371"/>
                <a:gd name="connsiteY9" fmla="*/ 12303 h 450672"/>
                <a:gd name="connsiteX10" fmla="*/ 103512 w 382371"/>
                <a:gd name="connsiteY10" fmla="*/ 70139 h 450672"/>
                <a:gd name="connsiteX11" fmla="*/ 107047 w 382371"/>
                <a:gd name="connsiteY11" fmla="*/ 70139 h 450672"/>
                <a:gd name="connsiteX12" fmla="*/ 160500 w 382371"/>
                <a:gd name="connsiteY12" fmla="*/ 21070 h 450672"/>
                <a:gd name="connsiteX13" fmla="*/ 246477 w 382371"/>
                <a:gd name="connsiteY13" fmla="*/ 0 h 450672"/>
                <a:gd name="connsiteX14" fmla="*/ 304313 w 382371"/>
                <a:gd name="connsiteY14" fmla="*/ 8767 h 450672"/>
                <a:gd name="connsiteX15" fmla="*/ 347302 w 382371"/>
                <a:gd name="connsiteY15" fmla="*/ 37756 h 450672"/>
                <a:gd name="connsiteX16" fmla="*/ 373604 w 382371"/>
                <a:gd name="connsiteY16" fmla="*/ 92623 h 450672"/>
                <a:gd name="connsiteX17" fmla="*/ 382371 w 382371"/>
                <a:gd name="connsiteY17" fmla="*/ 178035 h 450672"/>
                <a:gd name="connsiteX18" fmla="*/ 382371 w 382371"/>
                <a:gd name="connsiteY18" fmla="*/ 450672 h 450672"/>
                <a:gd name="connsiteX19" fmla="*/ 268254 w 382371"/>
                <a:gd name="connsiteY19" fmla="*/ 450672 h 450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2371" h="450672">
                  <a:moveTo>
                    <a:pt x="268254" y="450672"/>
                  </a:moveTo>
                  <a:lnTo>
                    <a:pt x="268254" y="201650"/>
                  </a:lnTo>
                  <a:cubicBezTo>
                    <a:pt x="268254" y="166015"/>
                    <a:pt x="263163" y="140278"/>
                    <a:pt x="252982" y="124440"/>
                  </a:cubicBezTo>
                  <a:cubicBezTo>
                    <a:pt x="242800" y="108603"/>
                    <a:pt x="225407" y="100825"/>
                    <a:pt x="200802" y="100825"/>
                  </a:cubicBezTo>
                  <a:cubicBezTo>
                    <a:pt x="179166" y="100825"/>
                    <a:pt x="160924" y="107188"/>
                    <a:pt x="145935" y="119633"/>
                  </a:cubicBezTo>
                  <a:cubicBezTo>
                    <a:pt x="131087" y="132218"/>
                    <a:pt x="120339" y="147773"/>
                    <a:pt x="113976" y="166581"/>
                  </a:cubicBezTo>
                  <a:lnTo>
                    <a:pt x="113976" y="450672"/>
                  </a:lnTo>
                  <a:lnTo>
                    <a:pt x="0" y="450672"/>
                  </a:lnTo>
                  <a:lnTo>
                    <a:pt x="0" y="12303"/>
                  </a:lnTo>
                  <a:lnTo>
                    <a:pt x="90361" y="12303"/>
                  </a:lnTo>
                  <a:lnTo>
                    <a:pt x="103512" y="70139"/>
                  </a:lnTo>
                  <a:lnTo>
                    <a:pt x="107047" y="70139"/>
                  </a:lnTo>
                  <a:cubicBezTo>
                    <a:pt x="120481" y="51473"/>
                    <a:pt x="138299" y="35070"/>
                    <a:pt x="160500" y="21070"/>
                  </a:cubicBezTo>
                  <a:cubicBezTo>
                    <a:pt x="182701" y="7070"/>
                    <a:pt x="211407" y="0"/>
                    <a:pt x="246477" y="0"/>
                  </a:cubicBezTo>
                  <a:cubicBezTo>
                    <a:pt x="268112" y="0"/>
                    <a:pt x="287344" y="2970"/>
                    <a:pt x="304313" y="8767"/>
                  </a:cubicBezTo>
                  <a:cubicBezTo>
                    <a:pt x="321282" y="14565"/>
                    <a:pt x="335565" y="24322"/>
                    <a:pt x="347302" y="37756"/>
                  </a:cubicBezTo>
                  <a:cubicBezTo>
                    <a:pt x="359039" y="51190"/>
                    <a:pt x="367806" y="69432"/>
                    <a:pt x="373604" y="92623"/>
                  </a:cubicBezTo>
                  <a:cubicBezTo>
                    <a:pt x="379402" y="115673"/>
                    <a:pt x="382371" y="144238"/>
                    <a:pt x="382371" y="178035"/>
                  </a:cubicBezTo>
                  <a:lnTo>
                    <a:pt x="382371" y="450672"/>
                  </a:lnTo>
                  <a:lnTo>
                    <a:pt x="268254" y="450672"/>
                  </a:lnTo>
                  <a:close/>
                </a:path>
              </a:pathLst>
            </a:custGeom>
            <a:solidFill>
              <a:srgbClr val="000000"/>
            </a:solidFill>
            <a:ln w="14127" cap="flat">
              <a:noFill/>
              <a:prstDash val="solid"/>
              <a:miter/>
            </a:ln>
          </p:spPr>
          <p:txBody>
            <a:bodyPr rtlCol="0" anchor="ctr"/>
            <a:lstStyle/>
            <a:p>
              <a:endParaRPr lang="en-GB"/>
            </a:p>
          </p:txBody>
        </p:sp>
        <p:sp>
          <p:nvSpPr>
            <p:cNvPr id="15" name="Vrije vorm: vorm 14">
              <a:extLst>
                <a:ext uri="{FF2B5EF4-FFF2-40B4-BE49-F238E27FC236}">
                  <a16:creationId xmlns:a16="http://schemas.microsoft.com/office/drawing/2014/main" id="{1B409A35-FFCC-41A3-9333-C3848F02196D}"/>
                </a:ext>
              </a:extLst>
            </p:cNvPr>
            <p:cNvSpPr/>
            <p:nvPr/>
          </p:nvSpPr>
          <p:spPr>
            <a:xfrm>
              <a:off x="6617235" y="3107292"/>
              <a:ext cx="402593" cy="625878"/>
            </a:xfrm>
            <a:custGeom>
              <a:avLst/>
              <a:gdLst>
                <a:gd name="connsiteX0" fmla="*/ 393826 w 402593"/>
                <a:gd name="connsiteY0" fmla="*/ 459298 h 625878"/>
                <a:gd name="connsiteX1" fmla="*/ 394674 w 402593"/>
                <a:gd name="connsiteY1" fmla="*/ 532973 h 625878"/>
                <a:gd name="connsiteX2" fmla="*/ 402593 w 402593"/>
                <a:gd name="connsiteY2" fmla="*/ 614566 h 625878"/>
                <a:gd name="connsiteX3" fmla="*/ 321000 w 402593"/>
                <a:gd name="connsiteY3" fmla="*/ 614566 h 625878"/>
                <a:gd name="connsiteX4" fmla="*/ 305162 w 402593"/>
                <a:gd name="connsiteY4" fmla="*/ 557578 h 625878"/>
                <a:gd name="connsiteX5" fmla="*/ 301627 w 402593"/>
                <a:gd name="connsiteY5" fmla="*/ 557578 h 625878"/>
                <a:gd name="connsiteX6" fmla="*/ 251144 w 402593"/>
                <a:gd name="connsiteY6" fmla="*/ 607071 h 625878"/>
                <a:gd name="connsiteX7" fmla="*/ 173510 w 402593"/>
                <a:gd name="connsiteY7" fmla="*/ 625879 h 625878"/>
                <a:gd name="connsiteX8" fmla="*/ 45534 w 402593"/>
                <a:gd name="connsiteY8" fmla="*/ 571578 h 625878"/>
                <a:gd name="connsiteX9" fmla="*/ 0 w 402593"/>
                <a:gd name="connsiteY9" fmla="*/ 401462 h 625878"/>
                <a:gd name="connsiteX10" fmla="*/ 50908 w 402593"/>
                <a:gd name="connsiteY10" fmla="*/ 226962 h 625878"/>
                <a:gd name="connsiteX11" fmla="*/ 199953 w 402593"/>
                <a:gd name="connsiteY11" fmla="*/ 164742 h 625878"/>
                <a:gd name="connsiteX12" fmla="*/ 244639 w 402593"/>
                <a:gd name="connsiteY12" fmla="*/ 167853 h 625878"/>
                <a:gd name="connsiteX13" fmla="*/ 279709 w 402593"/>
                <a:gd name="connsiteY13" fmla="*/ 177893 h 625878"/>
                <a:gd name="connsiteX14" fmla="*/ 279709 w 402593"/>
                <a:gd name="connsiteY14" fmla="*/ 0 h 625878"/>
                <a:gd name="connsiteX15" fmla="*/ 393685 w 402593"/>
                <a:gd name="connsiteY15" fmla="*/ 0 h 625878"/>
                <a:gd name="connsiteX16" fmla="*/ 393685 w 402593"/>
                <a:gd name="connsiteY16" fmla="*/ 459298 h 625878"/>
                <a:gd name="connsiteX17" fmla="*/ 200095 w 402593"/>
                <a:gd name="connsiteY17" fmla="*/ 529438 h 625878"/>
                <a:gd name="connsiteX18" fmla="*/ 252699 w 402593"/>
                <a:gd name="connsiteY18" fmla="*/ 513175 h 625878"/>
                <a:gd name="connsiteX19" fmla="*/ 279850 w 402593"/>
                <a:gd name="connsiteY19" fmla="*/ 466227 h 625878"/>
                <a:gd name="connsiteX20" fmla="*/ 279850 w 402593"/>
                <a:gd name="connsiteY20" fmla="*/ 280557 h 625878"/>
                <a:gd name="connsiteX21" fmla="*/ 252699 w 402593"/>
                <a:gd name="connsiteY21" fmla="*/ 266133 h 625878"/>
                <a:gd name="connsiteX22" fmla="*/ 214094 w 402593"/>
                <a:gd name="connsiteY22" fmla="*/ 261325 h 625878"/>
                <a:gd name="connsiteX23" fmla="*/ 141693 w 402593"/>
                <a:gd name="connsiteY23" fmla="*/ 293708 h 625878"/>
                <a:gd name="connsiteX24" fmla="*/ 117512 w 402593"/>
                <a:gd name="connsiteY24" fmla="*/ 404997 h 625878"/>
                <a:gd name="connsiteX25" fmla="*/ 137309 w 402593"/>
                <a:gd name="connsiteY25" fmla="*/ 495358 h 625878"/>
                <a:gd name="connsiteX26" fmla="*/ 200095 w 402593"/>
                <a:gd name="connsiteY26" fmla="*/ 529438 h 625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02593" h="625878">
                  <a:moveTo>
                    <a:pt x="393826" y="459298"/>
                  </a:moveTo>
                  <a:cubicBezTo>
                    <a:pt x="393826" y="483904"/>
                    <a:pt x="394109" y="508367"/>
                    <a:pt x="394674" y="532973"/>
                  </a:cubicBezTo>
                  <a:cubicBezTo>
                    <a:pt x="395240" y="557578"/>
                    <a:pt x="397927" y="584729"/>
                    <a:pt x="402593" y="614566"/>
                  </a:cubicBezTo>
                  <a:lnTo>
                    <a:pt x="321000" y="614566"/>
                  </a:lnTo>
                  <a:lnTo>
                    <a:pt x="305162" y="557578"/>
                  </a:lnTo>
                  <a:lnTo>
                    <a:pt x="301627" y="557578"/>
                  </a:lnTo>
                  <a:cubicBezTo>
                    <a:pt x="289890" y="578082"/>
                    <a:pt x="273203" y="594486"/>
                    <a:pt x="251144" y="607071"/>
                  </a:cubicBezTo>
                  <a:cubicBezTo>
                    <a:pt x="229225" y="619657"/>
                    <a:pt x="203347" y="625879"/>
                    <a:pt x="173510" y="625879"/>
                  </a:cubicBezTo>
                  <a:cubicBezTo>
                    <a:pt x="118501" y="625879"/>
                    <a:pt x="75937" y="607778"/>
                    <a:pt x="45534" y="571578"/>
                  </a:cubicBezTo>
                  <a:cubicBezTo>
                    <a:pt x="15131" y="535377"/>
                    <a:pt x="0" y="478671"/>
                    <a:pt x="0" y="401462"/>
                  </a:cubicBezTo>
                  <a:cubicBezTo>
                    <a:pt x="0" y="326656"/>
                    <a:pt x="16969" y="268537"/>
                    <a:pt x="50908" y="226962"/>
                  </a:cubicBezTo>
                  <a:cubicBezTo>
                    <a:pt x="84846" y="185529"/>
                    <a:pt x="134481" y="164742"/>
                    <a:pt x="199953" y="164742"/>
                  </a:cubicBezTo>
                  <a:cubicBezTo>
                    <a:pt x="218054" y="164742"/>
                    <a:pt x="232902" y="165732"/>
                    <a:pt x="244639" y="167853"/>
                  </a:cubicBezTo>
                  <a:cubicBezTo>
                    <a:pt x="256376" y="169974"/>
                    <a:pt x="267971" y="173227"/>
                    <a:pt x="279709" y="177893"/>
                  </a:cubicBezTo>
                  <a:lnTo>
                    <a:pt x="279709" y="0"/>
                  </a:lnTo>
                  <a:lnTo>
                    <a:pt x="393685" y="0"/>
                  </a:lnTo>
                  <a:lnTo>
                    <a:pt x="393685" y="459298"/>
                  </a:lnTo>
                  <a:close/>
                  <a:moveTo>
                    <a:pt x="200095" y="529438"/>
                  </a:moveTo>
                  <a:cubicBezTo>
                    <a:pt x="222296" y="529438"/>
                    <a:pt x="239831" y="524064"/>
                    <a:pt x="252699" y="513175"/>
                  </a:cubicBezTo>
                  <a:cubicBezTo>
                    <a:pt x="265568" y="502428"/>
                    <a:pt x="274618" y="486732"/>
                    <a:pt x="279850" y="466227"/>
                  </a:cubicBezTo>
                  <a:lnTo>
                    <a:pt x="279850" y="280557"/>
                  </a:lnTo>
                  <a:cubicBezTo>
                    <a:pt x="271648" y="274193"/>
                    <a:pt x="262598" y="269385"/>
                    <a:pt x="252699" y="266133"/>
                  </a:cubicBezTo>
                  <a:cubicBezTo>
                    <a:pt x="242800" y="262880"/>
                    <a:pt x="229932" y="261325"/>
                    <a:pt x="214094" y="261325"/>
                  </a:cubicBezTo>
                  <a:cubicBezTo>
                    <a:pt x="181994" y="261325"/>
                    <a:pt x="157813" y="272213"/>
                    <a:pt x="141693" y="293708"/>
                  </a:cubicBezTo>
                  <a:cubicBezTo>
                    <a:pt x="125572" y="315343"/>
                    <a:pt x="117512" y="352393"/>
                    <a:pt x="117512" y="404997"/>
                  </a:cubicBezTo>
                  <a:cubicBezTo>
                    <a:pt x="117512" y="442471"/>
                    <a:pt x="124158" y="472449"/>
                    <a:pt x="137309" y="495358"/>
                  </a:cubicBezTo>
                  <a:cubicBezTo>
                    <a:pt x="150460" y="518266"/>
                    <a:pt x="171389" y="529438"/>
                    <a:pt x="200095" y="529438"/>
                  </a:cubicBezTo>
                  <a:close/>
                </a:path>
              </a:pathLst>
            </a:custGeom>
            <a:solidFill>
              <a:srgbClr val="000000"/>
            </a:solidFill>
            <a:ln w="14127" cap="flat">
              <a:noFill/>
              <a:prstDash val="solid"/>
              <a:miter/>
            </a:ln>
          </p:spPr>
          <p:txBody>
            <a:bodyPr rtlCol="0" anchor="ctr"/>
            <a:lstStyle/>
            <a:p>
              <a:endParaRPr lang="en-GB"/>
            </a:p>
          </p:txBody>
        </p:sp>
        <p:sp>
          <p:nvSpPr>
            <p:cNvPr id="16" name="Vrije vorm: vorm 15">
              <a:extLst>
                <a:ext uri="{FF2B5EF4-FFF2-40B4-BE49-F238E27FC236}">
                  <a16:creationId xmlns:a16="http://schemas.microsoft.com/office/drawing/2014/main" id="{4C3229E7-73A4-4124-B4D7-2DB8425230A3}"/>
                </a:ext>
              </a:extLst>
            </p:cNvPr>
            <p:cNvSpPr/>
            <p:nvPr/>
          </p:nvSpPr>
          <p:spPr>
            <a:xfrm>
              <a:off x="7111037" y="3107292"/>
              <a:ext cx="391138" cy="624181"/>
            </a:xfrm>
            <a:custGeom>
              <a:avLst/>
              <a:gdLst>
                <a:gd name="connsiteX0" fmla="*/ 0 w 391138"/>
                <a:gd name="connsiteY0" fmla="*/ 0 h 624181"/>
                <a:gd name="connsiteX1" fmla="*/ 113976 w 391138"/>
                <a:gd name="connsiteY1" fmla="*/ 0 h 624181"/>
                <a:gd name="connsiteX2" fmla="*/ 113976 w 391138"/>
                <a:gd name="connsiteY2" fmla="*/ 210417 h 624181"/>
                <a:gd name="connsiteX3" fmla="*/ 117511 w 391138"/>
                <a:gd name="connsiteY3" fmla="*/ 210417 h 624181"/>
                <a:gd name="connsiteX4" fmla="*/ 164884 w 391138"/>
                <a:gd name="connsiteY4" fmla="*/ 177045 h 624181"/>
                <a:gd name="connsiteX5" fmla="*/ 228942 w 391138"/>
                <a:gd name="connsiteY5" fmla="*/ 164742 h 624181"/>
                <a:gd name="connsiteX6" fmla="*/ 349564 w 391138"/>
                <a:gd name="connsiteY6" fmla="*/ 218619 h 624181"/>
                <a:gd name="connsiteX7" fmla="*/ 391139 w 391138"/>
                <a:gd name="connsiteY7" fmla="*/ 383079 h 624181"/>
                <a:gd name="connsiteX8" fmla="*/ 332878 w 391138"/>
                <a:gd name="connsiteY8" fmla="*/ 562810 h 624181"/>
                <a:gd name="connsiteX9" fmla="*/ 172803 w 391138"/>
                <a:gd name="connsiteY9" fmla="*/ 624182 h 624181"/>
                <a:gd name="connsiteX10" fmla="*/ 70281 w 391138"/>
                <a:gd name="connsiteY10" fmla="*/ 614990 h 624181"/>
                <a:gd name="connsiteX11" fmla="*/ 142 w 391138"/>
                <a:gd name="connsiteY11" fmla="*/ 594344 h 624181"/>
                <a:gd name="connsiteX12" fmla="*/ 142 w 391138"/>
                <a:gd name="connsiteY12" fmla="*/ 0 h 624181"/>
                <a:gd name="connsiteX13" fmla="*/ 195428 w 391138"/>
                <a:gd name="connsiteY13" fmla="*/ 261184 h 624181"/>
                <a:gd name="connsiteX14" fmla="*/ 144096 w 391138"/>
                <a:gd name="connsiteY14" fmla="*/ 277446 h 624181"/>
                <a:gd name="connsiteX15" fmla="*/ 113835 w 391138"/>
                <a:gd name="connsiteY15" fmla="*/ 324394 h 624181"/>
                <a:gd name="connsiteX16" fmla="*/ 113835 w 391138"/>
                <a:gd name="connsiteY16" fmla="*/ 515438 h 624181"/>
                <a:gd name="connsiteX17" fmla="*/ 144096 w 391138"/>
                <a:gd name="connsiteY17" fmla="*/ 525054 h 624181"/>
                <a:gd name="connsiteX18" fmla="*/ 178742 w 391138"/>
                <a:gd name="connsiteY18" fmla="*/ 527741 h 624181"/>
                <a:gd name="connsiteX19" fmla="*/ 249305 w 391138"/>
                <a:gd name="connsiteY19" fmla="*/ 493944 h 624181"/>
                <a:gd name="connsiteX20" fmla="*/ 273486 w 391138"/>
                <a:gd name="connsiteY20" fmla="*/ 386614 h 624181"/>
                <a:gd name="connsiteX21" fmla="*/ 195428 w 391138"/>
                <a:gd name="connsiteY21" fmla="*/ 261184 h 62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1138" h="624181">
                  <a:moveTo>
                    <a:pt x="0" y="0"/>
                  </a:moveTo>
                  <a:lnTo>
                    <a:pt x="113976" y="0"/>
                  </a:lnTo>
                  <a:lnTo>
                    <a:pt x="113976" y="210417"/>
                  </a:lnTo>
                  <a:lnTo>
                    <a:pt x="117511" y="210417"/>
                  </a:lnTo>
                  <a:cubicBezTo>
                    <a:pt x="129814" y="196418"/>
                    <a:pt x="145511" y="185247"/>
                    <a:pt x="164884" y="177045"/>
                  </a:cubicBezTo>
                  <a:cubicBezTo>
                    <a:pt x="184115" y="168843"/>
                    <a:pt x="205468" y="164742"/>
                    <a:pt x="228942" y="164742"/>
                  </a:cubicBezTo>
                  <a:cubicBezTo>
                    <a:pt x="281547" y="164742"/>
                    <a:pt x="321707" y="182701"/>
                    <a:pt x="349564" y="218619"/>
                  </a:cubicBezTo>
                  <a:cubicBezTo>
                    <a:pt x="377281" y="254537"/>
                    <a:pt x="391139" y="309404"/>
                    <a:pt x="391139" y="383079"/>
                  </a:cubicBezTo>
                  <a:cubicBezTo>
                    <a:pt x="391139" y="461985"/>
                    <a:pt x="371766" y="521943"/>
                    <a:pt x="332878" y="562810"/>
                  </a:cubicBezTo>
                  <a:cubicBezTo>
                    <a:pt x="293991" y="603678"/>
                    <a:pt x="240679" y="624182"/>
                    <a:pt x="172803" y="624182"/>
                  </a:cubicBezTo>
                  <a:cubicBezTo>
                    <a:pt x="135329" y="624182"/>
                    <a:pt x="101249" y="621071"/>
                    <a:pt x="70281" y="614990"/>
                  </a:cubicBezTo>
                  <a:cubicBezTo>
                    <a:pt x="39312" y="608910"/>
                    <a:pt x="15979" y="601981"/>
                    <a:pt x="142" y="594344"/>
                  </a:cubicBezTo>
                  <a:lnTo>
                    <a:pt x="142" y="0"/>
                  </a:lnTo>
                  <a:close/>
                  <a:moveTo>
                    <a:pt x="195428" y="261184"/>
                  </a:moveTo>
                  <a:cubicBezTo>
                    <a:pt x="174358" y="261184"/>
                    <a:pt x="157247" y="266557"/>
                    <a:pt x="144096" y="277446"/>
                  </a:cubicBezTo>
                  <a:cubicBezTo>
                    <a:pt x="130945" y="288334"/>
                    <a:pt x="120905" y="303889"/>
                    <a:pt x="113835" y="324394"/>
                  </a:cubicBezTo>
                  <a:lnTo>
                    <a:pt x="113835" y="515438"/>
                  </a:lnTo>
                  <a:cubicBezTo>
                    <a:pt x="123168" y="520104"/>
                    <a:pt x="133208" y="523357"/>
                    <a:pt x="144096" y="525054"/>
                  </a:cubicBezTo>
                  <a:cubicBezTo>
                    <a:pt x="154844" y="526751"/>
                    <a:pt x="166439" y="527741"/>
                    <a:pt x="178742" y="527741"/>
                  </a:cubicBezTo>
                  <a:cubicBezTo>
                    <a:pt x="209710" y="527741"/>
                    <a:pt x="233184" y="516569"/>
                    <a:pt x="249305" y="493944"/>
                  </a:cubicBezTo>
                  <a:cubicBezTo>
                    <a:pt x="265426" y="471460"/>
                    <a:pt x="273486" y="435683"/>
                    <a:pt x="273486" y="386614"/>
                  </a:cubicBezTo>
                  <a:cubicBezTo>
                    <a:pt x="273486" y="303041"/>
                    <a:pt x="247467" y="261184"/>
                    <a:pt x="195428" y="261184"/>
                  </a:cubicBezTo>
                  <a:close/>
                </a:path>
              </a:pathLst>
            </a:custGeom>
            <a:solidFill>
              <a:srgbClr val="000000"/>
            </a:solidFill>
            <a:ln w="14127" cap="flat">
              <a:noFill/>
              <a:prstDash val="solid"/>
              <a:miter/>
            </a:ln>
          </p:spPr>
          <p:txBody>
            <a:bodyPr rtlCol="0" anchor="ctr"/>
            <a:lstStyle/>
            <a:p>
              <a:endParaRPr lang="en-GB"/>
            </a:p>
          </p:txBody>
        </p:sp>
        <p:sp>
          <p:nvSpPr>
            <p:cNvPr id="17" name="Vrije vorm: vorm 16">
              <a:extLst>
                <a:ext uri="{FF2B5EF4-FFF2-40B4-BE49-F238E27FC236}">
                  <a16:creationId xmlns:a16="http://schemas.microsoft.com/office/drawing/2014/main" id="{FA3ADC7D-AC60-4D7F-AC18-E05F93E97346}"/>
                </a:ext>
              </a:extLst>
            </p:cNvPr>
            <p:cNvSpPr/>
            <p:nvPr/>
          </p:nvSpPr>
          <p:spPr>
            <a:xfrm>
              <a:off x="7551104" y="3273731"/>
              <a:ext cx="378694" cy="454066"/>
            </a:xfrm>
            <a:custGeom>
              <a:avLst/>
              <a:gdLst>
                <a:gd name="connsiteX0" fmla="*/ 27151 w 378694"/>
                <a:gd name="connsiteY0" fmla="*/ 34221 h 454066"/>
                <a:gd name="connsiteX1" fmla="*/ 110441 w 378694"/>
                <a:gd name="connsiteY1" fmla="*/ 9192 h 454066"/>
                <a:gd name="connsiteX2" fmla="*/ 211266 w 378694"/>
                <a:gd name="connsiteY2" fmla="*/ 0 h 454066"/>
                <a:gd name="connsiteX3" fmla="*/ 287486 w 378694"/>
                <a:gd name="connsiteY3" fmla="*/ 10889 h 454066"/>
                <a:gd name="connsiteX4" fmla="*/ 336131 w 378694"/>
                <a:gd name="connsiteY4" fmla="*/ 41999 h 454066"/>
                <a:gd name="connsiteX5" fmla="*/ 361584 w 378694"/>
                <a:gd name="connsiteY5" fmla="*/ 90219 h 454066"/>
                <a:gd name="connsiteX6" fmla="*/ 369079 w 378694"/>
                <a:gd name="connsiteY6" fmla="*/ 153288 h 454066"/>
                <a:gd name="connsiteX7" fmla="*/ 366392 w 378694"/>
                <a:gd name="connsiteY7" fmla="*/ 230922 h 454066"/>
                <a:gd name="connsiteX8" fmla="*/ 363281 w 378694"/>
                <a:gd name="connsiteY8" fmla="*/ 307566 h 454066"/>
                <a:gd name="connsiteX9" fmla="*/ 365544 w 378694"/>
                <a:gd name="connsiteY9" fmla="*/ 380816 h 454066"/>
                <a:gd name="connsiteX10" fmla="*/ 378695 w 378694"/>
                <a:gd name="connsiteY10" fmla="*/ 447844 h 454066"/>
                <a:gd name="connsiteX11" fmla="*/ 285789 w 378694"/>
                <a:gd name="connsiteY11" fmla="*/ 447844 h 454066"/>
                <a:gd name="connsiteX12" fmla="*/ 267406 w 378694"/>
                <a:gd name="connsiteY12" fmla="*/ 387321 h 454066"/>
                <a:gd name="connsiteX13" fmla="*/ 263022 w 378694"/>
                <a:gd name="connsiteY13" fmla="*/ 387321 h 454066"/>
                <a:gd name="connsiteX14" fmla="*/ 214377 w 378694"/>
                <a:gd name="connsiteY14" fmla="*/ 434269 h 454066"/>
                <a:gd name="connsiteX15" fmla="*/ 134198 w 378694"/>
                <a:gd name="connsiteY15" fmla="*/ 454066 h 454066"/>
                <a:gd name="connsiteX16" fmla="*/ 78907 w 378694"/>
                <a:gd name="connsiteY16" fmla="*/ 444875 h 454066"/>
                <a:gd name="connsiteX17" fmla="*/ 36767 w 378694"/>
                <a:gd name="connsiteY17" fmla="*/ 418572 h 454066"/>
                <a:gd name="connsiteX18" fmla="*/ 9616 w 378694"/>
                <a:gd name="connsiteY18" fmla="*/ 378271 h 454066"/>
                <a:gd name="connsiteX19" fmla="*/ 0 w 378694"/>
                <a:gd name="connsiteY19" fmla="*/ 326091 h 454066"/>
                <a:gd name="connsiteX20" fmla="*/ 17959 w 378694"/>
                <a:gd name="connsiteY20" fmla="*/ 258072 h 454066"/>
                <a:gd name="connsiteX21" fmla="*/ 69715 w 378694"/>
                <a:gd name="connsiteY21" fmla="*/ 213387 h 454066"/>
                <a:gd name="connsiteX22" fmla="*/ 150318 w 378694"/>
                <a:gd name="connsiteY22" fmla="*/ 189772 h 454066"/>
                <a:gd name="connsiteX23" fmla="*/ 255103 w 378694"/>
                <a:gd name="connsiteY23" fmla="*/ 185812 h 454066"/>
                <a:gd name="connsiteX24" fmla="*/ 248033 w 378694"/>
                <a:gd name="connsiteY24" fmla="*/ 115249 h 454066"/>
                <a:gd name="connsiteX25" fmla="*/ 189348 w 378694"/>
                <a:gd name="connsiteY25" fmla="*/ 93755 h 454066"/>
                <a:gd name="connsiteX26" fmla="*/ 116946 w 378694"/>
                <a:gd name="connsiteY26" fmla="*/ 100825 h 454066"/>
                <a:gd name="connsiteX27" fmla="*/ 54301 w 378694"/>
                <a:gd name="connsiteY27" fmla="*/ 119208 h 454066"/>
                <a:gd name="connsiteX28" fmla="*/ 27151 w 378694"/>
                <a:gd name="connsiteY28" fmla="*/ 34221 h 454066"/>
                <a:gd name="connsiteX29" fmla="*/ 171813 w 378694"/>
                <a:gd name="connsiteY29" fmla="*/ 360453 h 454066"/>
                <a:gd name="connsiteX30" fmla="*/ 226114 w 378694"/>
                <a:gd name="connsiteY30" fmla="*/ 345181 h 454066"/>
                <a:gd name="connsiteX31" fmla="*/ 255951 w 378694"/>
                <a:gd name="connsiteY31" fmla="*/ 312232 h 454066"/>
                <a:gd name="connsiteX32" fmla="*/ 255951 w 378694"/>
                <a:gd name="connsiteY32" fmla="*/ 255244 h 454066"/>
                <a:gd name="connsiteX33" fmla="*/ 203771 w 378694"/>
                <a:gd name="connsiteY33" fmla="*/ 254396 h 454066"/>
                <a:gd name="connsiteX34" fmla="*/ 159510 w 378694"/>
                <a:gd name="connsiteY34" fmla="*/ 262315 h 454066"/>
                <a:gd name="connsiteX35" fmla="*/ 128824 w 378694"/>
                <a:gd name="connsiteY35" fmla="*/ 279850 h 454066"/>
                <a:gd name="connsiteX36" fmla="*/ 117370 w 378694"/>
                <a:gd name="connsiteY36" fmla="*/ 308839 h 454066"/>
                <a:gd name="connsiteX37" fmla="*/ 131794 w 378694"/>
                <a:gd name="connsiteY37" fmla="*/ 347019 h 454066"/>
                <a:gd name="connsiteX38" fmla="*/ 171813 w 378694"/>
                <a:gd name="connsiteY38" fmla="*/ 360453 h 45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78694" h="454066">
                  <a:moveTo>
                    <a:pt x="27151" y="34221"/>
                  </a:moveTo>
                  <a:cubicBezTo>
                    <a:pt x="50483" y="23757"/>
                    <a:pt x="78341" y="15414"/>
                    <a:pt x="110441" y="9192"/>
                  </a:cubicBezTo>
                  <a:cubicBezTo>
                    <a:pt x="142541" y="3111"/>
                    <a:pt x="176196" y="0"/>
                    <a:pt x="211266" y="0"/>
                  </a:cubicBezTo>
                  <a:cubicBezTo>
                    <a:pt x="241669" y="0"/>
                    <a:pt x="267123" y="3677"/>
                    <a:pt x="287486" y="10889"/>
                  </a:cubicBezTo>
                  <a:cubicBezTo>
                    <a:pt x="307990" y="18242"/>
                    <a:pt x="324111" y="28565"/>
                    <a:pt x="336131" y="41999"/>
                  </a:cubicBezTo>
                  <a:cubicBezTo>
                    <a:pt x="348150" y="55433"/>
                    <a:pt x="356635" y="71553"/>
                    <a:pt x="361584" y="90219"/>
                  </a:cubicBezTo>
                  <a:cubicBezTo>
                    <a:pt x="366534" y="108885"/>
                    <a:pt x="369079" y="129955"/>
                    <a:pt x="369079" y="153288"/>
                  </a:cubicBezTo>
                  <a:cubicBezTo>
                    <a:pt x="369079" y="179025"/>
                    <a:pt x="368231" y="204902"/>
                    <a:pt x="366392" y="230922"/>
                  </a:cubicBezTo>
                  <a:cubicBezTo>
                    <a:pt x="364695" y="256941"/>
                    <a:pt x="363564" y="282536"/>
                    <a:pt x="363281" y="307566"/>
                  </a:cubicBezTo>
                  <a:cubicBezTo>
                    <a:pt x="362999" y="332737"/>
                    <a:pt x="363705" y="357059"/>
                    <a:pt x="365544" y="380816"/>
                  </a:cubicBezTo>
                  <a:cubicBezTo>
                    <a:pt x="367241" y="404431"/>
                    <a:pt x="371624" y="426774"/>
                    <a:pt x="378695" y="447844"/>
                  </a:cubicBezTo>
                  <a:lnTo>
                    <a:pt x="285789" y="447844"/>
                  </a:lnTo>
                  <a:lnTo>
                    <a:pt x="267406" y="387321"/>
                  </a:lnTo>
                  <a:lnTo>
                    <a:pt x="263022" y="387321"/>
                  </a:lnTo>
                  <a:cubicBezTo>
                    <a:pt x="251285" y="405421"/>
                    <a:pt x="235164" y="421118"/>
                    <a:pt x="214377" y="434269"/>
                  </a:cubicBezTo>
                  <a:cubicBezTo>
                    <a:pt x="193590" y="447420"/>
                    <a:pt x="166864" y="454066"/>
                    <a:pt x="134198" y="454066"/>
                  </a:cubicBezTo>
                  <a:cubicBezTo>
                    <a:pt x="113693" y="454066"/>
                    <a:pt x="95310" y="450955"/>
                    <a:pt x="78907" y="444875"/>
                  </a:cubicBezTo>
                  <a:cubicBezTo>
                    <a:pt x="62503" y="438794"/>
                    <a:pt x="48503" y="430027"/>
                    <a:pt x="36767" y="418572"/>
                  </a:cubicBezTo>
                  <a:cubicBezTo>
                    <a:pt x="25030" y="407118"/>
                    <a:pt x="15979" y="393684"/>
                    <a:pt x="9616" y="378271"/>
                  </a:cubicBezTo>
                  <a:cubicBezTo>
                    <a:pt x="3111" y="362857"/>
                    <a:pt x="0" y="345322"/>
                    <a:pt x="0" y="326091"/>
                  </a:cubicBezTo>
                  <a:cubicBezTo>
                    <a:pt x="0" y="299223"/>
                    <a:pt x="5939" y="276597"/>
                    <a:pt x="17959" y="258072"/>
                  </a:cubicBezTo>
                  <a:cubicBezTo>
                    <a:pt x="29979" y="239689"/>
                    <a:pt x="47231" y="224700"/>
                    <a:pt x="69715" y="213387"/>
                  </a:cubicBezTo>
                  <a:cubicBezTo>
                    <a:pt x="92199" y="201933"/>
                    <a:pt x="119067" y="194155"/>
                    <a:pt x="150318" y="189772"/>
                  </a:cubicBezTo>
                  <a:cubicBezTo>
                    <a:pt x="181570" y="185388"/>
                    <a:pt x="216498" y="184115"/>
                    <a:pt x="255103" y="185812"/>
                  </a:cubicBezTo>
                  <a:cubicBezTo>
                    <a:pt x="259204" y="153005"/>
                    <a:pt x="256800" y="129531"/>
                    <a:pt x="248033" y="115249"/>
                  </a:cubicBezTo>
                  <a:cubicBezTo>
                    <a:pt x="239265" y="100966"/>
                    <a:pt x="219751" y="93755"/>
                    <a:pt x="189348" y="93755"/>
                  </a:cubicBezTo>
                  <a:cubicBezTo>
                    <a:pt x="166580" y="93755"/>
                    <a:pt x="142400" y="96159"/>
                    <a:pt x="116946" y="100825"/>
                  </a:cubicBezTo>
                  <a:cubicBezTo>
                    <a:pt x="91492" y="105492"/>
                    <a:pt x="70564" y="111714"/>
                    <a:pt x="54301" y="119208"/>
                  </a:cubicBezTo>
                  <a:lnTo>
                    <a:pt x="27151" y="34221"/>
                  </a:lnTo>
                  <a:close/>
                  <a:moveTo>
                    <a:pt x="171813" y="360453"/>
                  </a:moveTo>
                  <a:cubicBezTo>
                    <a:pt x="194580" y="360453"/>
                    <a:pt x="212680" y="355362"/>
                    <a:pt x="226114" y="345181"/>
                  </a:cubicBezTo>
                  <a:cubicBezTo>
                    <a:pt x="239548" y="334999"/>
                    <a:pt x="249447" y="323969"/>
                    <a:pt x="255951" y="312232"/>
                  </a:cubicBezTo>
                  <a:lnTo>
                    <a:pt x="255951" y="255244"/>
                  </a:lnTo>
                  <a:cubicBezTo>
                    <a:pt x="237851" y="253547"/>
                    <a:pt x="220457" y="253265"/>
                    <a:pt x="203771" y="254396"/>
                  </a:cubicBezTo>
                  <a:cubicBezTo>
                    <a:pt x="187085" y="255527"/>
                    <a:pt x="172378" y="258214"/>
                    <a:pt x="159510" y="262315"/>
                  </a:cubicBezTo>
                  <a:cubicBezTo>
                    <a:pt x="146642" y="266416"/>
                    <a:pt x="136460" y="272213"/>
                    <a:pt x="128824" y="279850"/>
                  </a:cubicBezTo>
                  <a:cubicBezTo>
                    <a:pt x="121188" y="287486"/>
                    <a:pt x="117370" y="297102"/>
                    <a:pt x="117370" y="308839"/>
                  </a:cubicBezTo>
                  <a:cubicBezTo>
                    <a:pt x="117370" y="325242"/>
                    <a:pt x="122178" y="337969"/>
                    <a:pt x="131794" y="347019"/>
                  </a:cubicBezTo>
                  <a:cubicBezTo>
                    <a:pt x="141551" y="355928"/>
                    <a:pt x="154844" y="360453"/>
                    <a:pt x="171813" y="360453"/>
                  </a:cubicBezTo>
                  <a:close/>
                </a:path>
              </a:pathLst>
            </a:custGeom>
            <a:solidFill>
              <a:srgbClr val="000000"/>
            </a:solidFill>
            <a:ln w="14127" cap="flat">
              <a:noFill/>
              <a:prstDash val="solid"/>
              <a:miter/>
            </a:ln>
          </p:spPr>
          <p:txBody>
            <a:bodyPr rtlCol="0" anchor="ctr"/>
            <a:lstStyle/>
            <a:p>
              <a:endParaRPr lang="en-GB"/>
            </a:p>
          </p:txBody>
        </p:sp>
        <p:sp>
          <p:nvSpPr>
            <p:cNvPr id="18" name="Vrije vorm: vorm 17">
              <a:extLst>
                <a:ext uri="{FF2B5EF4-FFF2-40B4-BE49-F238E27FC236}">
                  <a16:creationId xmlns:a16="http://schemas.microsoft.com/office/drawing/2014/main" id="{E2877A32-9616-4C51-AEFE-9714904702F9}"/>
                </a:ext>
              </a:extLst>
            </p:cNvPr>
            <p:cNvSpPr/>
            <p:nvPr/>
          </p:nvSpPr>
          <p:spPr>
            <a:xfrm>
              <a:off x="8019452" y="3107292"/>
              <a:ext cx="205185" cy="625878"/>
            </a:xfrm>
            <a:custGeom>
              <a:avLst/>
              <a:gdLst>
                <a:gd name="connsiteX0" fmla="*/ 113835 w 205185"/>
                <a:gd name="connsiteY0" fmla="*/ 466369 h 625878"/>
                <a:gd name="connsiteX1" fmla="*/ 121754 w 205185"/>
                <a:gd name="connsiteY1" fmla="*/ 511054 h 625878"/>
                <a:gd name="connsiteX2" fmla="*/ 147207 w 205185"/>
                <a:gd name="connsiteY2" fmla="*/ 525054 h 625878"/>
                <a:gd name="connsiteX3" fmla="*/ 167854 w 205185"/>
                <a:gd name="connsiteY3" fmla="*/ 523357 h 625878"/>
                <a:gd name="connsiteX4" fmla="*/ 192883 w 205185"/>
                <a:gd name="connsiteY4" fmla="*/ 515438 h 625878"/>
                <a:gd name="connsiteX5" fmla="*/ 205185 w 205185"/>
                <a:gd name="connsiteY5" fmla="*/ 604809 h 625878"/>
                <a:gd name="connsiteX6" fmla="*/ 162197 w 205185"/>
                <a:gd name="connsiteY6" fmla="*/ 618808 h 625878"/>
                <a:gd name="connsiteX7" fmla="*/ 102522 w 205185"/>
                <a:gd name="connsiteY7" fmla="*/ 625879 h 625878"/>
                <a:gd name="connsiteX8" fmla="*/ 26302 w 205185"/>
                <a:gd name="connsiteY8" fmla="*/ 602688 h 625878"/>
                <a:gd name="connsiteX9" fmla="*/ 0 w 205185"/>
                <a:gd name="connsiteY9" fmla="*/ 526044 h 625878"/>
                <a:gd name="connsiteX10" fmla="*/ 0 w 205185"/>
                <a:gd name="connsiteY10" fmla="*/ 0 h 625878"/>
                <a:gd name="connsiteX11" fmla="*/ 113976 w 205185"/>
                <a:gd name="connsiteY11" fmla="*/ 0 h 625878"/>
                <a:gd name="connsiteX12" fmla="*/ 113976 w 205185"/>
                <a:gd name="connsiteY12" fmla="*/ 466369 h 625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5185" h="625878">
                  <a:moveTo>
                    <a:pt x="113835" y="466369"/>
                  </a:moveTo>
                  <a:cubicBezTo>
                    <a:pt x="113835" y="486873"/>
                    <a:pt x="116522" y="501721"/>
                    <a:pt x="121754" y="511054"/>
                  </a:cubicBezTo>
                  <a:cubicBezTo>
                    <a:pt x="126986" y="520387"/>
                    <a:pt x="135471" y="525054"/>
                    <a:pt x="147207" y="525054"/>
                  </a:cubicBezTo>
                  <a:cubicBezTo>
                    <a:pt x="154278" y="525054"/>
                    <a:pt x="161066" y="524488"/>
                    <a:pt x="167854" y="523357"/>
                  </a:cubicBezTo>
                  <a:cubicBezTo>
                    <a:pt x="174499" y="522226"/>
                    <a:pt x="182843" y="519539"/>
                    <a:pt x="192883" y="515438"/>
                  </a:cubicBezTo>
                  <a:lnTo>
                    <a:pt x="205185" y="604809"/>
                  </a:lnTo>
                  <a:cubicBezTo>
                    <a:pt x="195852" y="609475"/>
                    <a:pt x="181570" y="614142"/>
                    <a:pt x="162197" y="618808"/>
                  </a:cubicBezTo>
                  <a:cubicBezTo>
                    <a:pt x="142965" y="623475"/>
                    <a:pt x="123027" y="625879"/>
                    <a:pt x="102522" y="625879"/>
                  </a:cubicBezTo>
                  <a:cubicBezTo>
                    <a:pt x="69149" y="625879"/>
                    <a:pt x="43837" y="618101"/>
                    <a:pt x="26302" y="602688"/>
                  </a:cubicBezTo>
                  <a:cubicBezTo>
                    <a:pt x="8768" y="587274"/>
                    <a:pt x="0" y="561679"/>
                    <a:pt x="0" y="526044"/>
                  </a:cubicBezTo>
                  <a:lnTo>
                    <a:pt x="0" y="0"/>
                  </a:lnTo>
                  <a:lnTo>
                    <a:pt x="113976" y="0"/>
                  </a:lnTo>
                  <a:lnTo>
                    <a:pt x="113976" y="466369"/>
                  </a:lnTo>
                  <a:close/>
                </a:path>
              </a:pathLst>
            </a:custGeom>
            <a:solidFill>
              <a:srgbClr val="000000"/>
            </a:solidFill>
            <a:ln w="14127" cap="flat">
              <a:noFill/>
              <a:prstDash val="solid"/>
              <a:miter/>
            </a:ln>
          </p:spPr>
          <p:txBody>
            <a:bodyPr rtlCol="0" anchor="ctr"/>
            <a:lstStyle/>
            <a:p>
              <a:endParaRPr lang="en-GB"/>
            </a:p>
          </p:txBody>
        </p:sp>
        <p:sp>
          <p:nvSpPr>
            <p:cNvPr id="19" name="Vrije vorm: vorm 18">
              <a:extLst>
                <a:ext uri="{FF2B5EF4-FFF2-40B4-BE49-F238E27FC236}">
                  <a16:creationId xmlns:a16="http://schemas.microsoft.com/office/drawing/2014/main" id="{704BCD63-6755-4C6C-8A49-F0437EDC1D23}"/>
                </a:ext>
              </a:extLst>
            </p:cNvPr>
            <p:cNvSpPr/>
            <p:nvPr/>
          </p:nvSpPr>
          <p:spPr>
            <a:xfrm>
              <a:off x="8276111" y="3102908"/>
              <a:ext cx="470893" cy="622484"/>
            </a:xfrm>
            <a:custGeom>
              <a:avLst/>
              <a:gdLst>
                <a:gd name="connsiteX0" fmla="*/ 152581 w 470893"/>
                <a:gd name="connsiteY0" fmla="*/ 298091 h 622484"/>
                <a:gd name="connsiteX1" fmla="*/ 104360 w 470893"/>
                <a:gd name="connsiteY1" fmla="*/ 201650 h 622484"/>
                <a:gd name="connsiteX2" fmla="*/ 99976 w 470893"/>
                <a:gd name="connsiteY2" fmla="*/ 201650 h 622484"/>
                <a:gd name="connsiteX3" fmla="*/ 113976 w 470893"/>
                <a:gd name="connsiteY3" fmla="*/ 298091 h 622484"/>
                <a:gd name="connsiteX4" fmla="*/ 113976 w 470893"/>
                <a:gd name="connsiteY4" fmla="*/ 618101 h 622484"/>
                <a:gd name="connsiteX5" fmla="*/ 0 w 470893"/>
                <a:gd name="connsiteY5" fmla="*/ 618101 h 622484"/>
                <a:gd name="connsiteX6" fmla="*/ 0 w 470893"/>
                <a:gd name="connsiteY6" fmla="*/ 0 h 622484"/>
                <a:gd name="connsiteX7" fmla="*/ 87674 w 470893"/>
                <a:gd name="connsiteY7" fmla="*/ 0 h 622484"/>
                <a:gd name="connsiteX8" fmla="*/ 320010 w 470893"/>
                <a:gd name="connsiteY8" fmla="*/ 327080 h 622484"/>
                <a:gd name="connsiteX9" fmla="*/ 366533 w 470893"/>
                <a:gd name="connsiteY9" fmla="*/ 420835 h 622484"/>
                <a:gd name="connsiteX10" fmla="*/ 370917 w 470893"/>
                <a:gd name="connsiteY10" fmla="*/ 420835 h 622484"/>
                <a:gd name="connsiteX11" fmla="*/ 356918 w 470893"/>
                <a:gd name="connsiteY11" fmla="*/ 327080 h 622484"/>
                <a:gd name="connsiteX12" fmla="*/ 356918 w 470893"/>
                <a:gd name="connsiteY12" fmla="*/ 4384 h 622484"/>
                <a:gd name="connsiteX13" fmla="*/ 470894 w 470893"/>
                <a:gd name="connsiteY13" fmla="*/ 4384 h 622484"/>
                <a:gd name="connsiteX14" fmla="*/ 470894 w 470893"/>
                <a:gd name="connsiteY14" fmla="*/ 622485 h 622484"/>
                <a:gd name="connsiteX15" fmla="*/ 383220 w 470893"/>
                <a:gd name="connsiteY15" fmla="*/ 622485 h 622484"/>
                <a:gd name="connsiteX16" fmla="*/ 152581 w 470893"/>
                <a:gd name="connsiteY16" fmla="*/ 298091 h 62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0893" h="622484">
                  <a:moveTo>
                    <a:pt x="152581" y="298091"/>
                  </a:moveTo>
                  <a:lnTo>
                    <a:pt x="104360" y="201650"/>
                  </a:lnTo>
                  <a:lnTo>
                    <a:pt x="99976" y="201650"/>
                  </a:lnTo>
                  <a:lnTo>
                    <a:pt x="113976" y="298091"/>
                  </a:lnTo>
                  <a:lnTo>
                    <a:pt x="113976" y="618101"/>
                  </a:lnTo>
                  <a:lnTo>
                    <a:pt x="0" y="618101"/>
                  </a:lnTo>
                  <a:lnTo>
                    <a:pt x="0" y="0"/>
                  </a:lnTo>
                  <a:lnTo>
                    <a:pt x="87674" y="0"/>
                  </a:lnTo>
                  <a:lnTo>
                    <a:pt x="320010" y="327080"/>
                  </a:lnTo>
                  <a:lnTo>
                    <a:pt x="366533" y="420835"/>
                  </a:lnTo>
                  <a:lnTo>
                    <a:pt x="370917" y="420835"/>
                  </a:lnTo>
                  <a:lnTo>
                    <a:pt x="356918" y="327080"/>
                  </a:lnTo>
                  <a:lnTo>
                    <a:pt x="356918" y="4384"/>
                  </a:lnTo>
                  <a:lnTo>
                    <a:pt x="470894" y="4384"/>
                  </a:lnTo>
                  <a:lnTo>
                    <a:pt x="470894" y="622485"/>
                  </a:lnTo>
                  <a:lnTo>
                    <a:pt x="383220" y="622485"/>
                  </a:lnTo>
                  <a:lnTo>
                    <a:pt x="152581" y="298091"/>
                  </a:lnTo>
                  <a:close/>
                </a:path>
              </a:pathLst>
            </a:custGeom>
            <a:solidFill>
              <a:srgbClr val="000000"/>
            </a:solidFill>
            <a:ln w="14127" cap="flat">
              <a:noFill/>
              <a:prstDash val="solid"/>
              <a:miter/>
            </a:ln>
          </p:spPr>
          <p:txBody>
            <a:bodyPr rtlCol="0" anchor="ctr"/>
            <a:lstStyle/>
            <a:p>
              <a:endParaRPr lang="en-GB"/>
            </a:p>
          </p:txBody>
        </p:sp>
        <p:sp>
          <p:nvSpPr>
            <p:cNvPr id="20" name="Vrije vorm: vorm 19">
              <a:extLst>
                <a:ext uri="{FF2B5EF4-FFF2-40B4-BE49-F238E27FC236}">
                  <a16:creationId xmlns:a16="http://schemas.microsoft.com/office/drawing/2014/main" id="{899B07C2-2B36-4A9A-8A1F-B61ADDE8FAAF}"/>
                </a:ext>
              </a:extLst>
            </p:cNvPr>
            <p:cNvSpPr/>
            <p:nvPr/>
          </p:nvSpPr>
          <p:spPr>
            <a:xfrm>
              <a:off x="8852072" y="3107292"/>
              <a:ext cx="388452" cy="613717"/>
            </a:xfrm>
            <a:custGeom>
              <a:avLst/>
              <a:gdLst>
                <a:gd name="connsiteX0" fmla="*/ 388452 w 388452"/>
                <a:gd name="connsiteY0" fmla="*/ 613718 h 613717"/>
                <a:gd name="connsiteX1" fmla="*/ 0 w 388452"/>
                <a:gd name="connsiteY1" fmla="*/ 613718 h 613717"/>
                <a:gd name="connsiteX2" fmla="*/ 0 w 388452"/>
                <a:gd name="connsiteY2" fmla="*/ 0 h 613717"/>
                <a:gd name="connsiteX3" fmla="*/ 120057 w 388452"/>
                <a:gd name="connsiteY3" fmla="*/ 0 h 613717"/>
                <a:gd name="connsiteX4" fmla="*/ 120057 w 388452"/>
                <a:gd name="connsiteY4" fmla="*/ 506812 h 613717"/>
                <a:gd name="connsiteX5" fmla="*/ 388311 w 388452"/>
                <a:gd name="connsiteY5" fmla="*/ 506812 h 613717"/>
                <a:gd name="connsiteX6" fmla="*/ 388311 w 388452"/>
                <a:gd name="connsiteY6" fmla="*/ 613718 h 61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8452" h="613717">
                  <a:moveTo>
                    <a:pt x="388452" y="613718"/>
                  </a:moveTo>
                  <a:lnTo>
                    <a:pt x="0" y="613718"/>
                  </a:lnTo>
                  <a:lnTo>
                    <a:pt x="0" y="0"/>
                  </a:lnTo>
                  <a:lnTo>
                    <a:pt x="120057" y="0"/>
                  </a:lnTo>
                  <a:lnTo>
                    <a:pt x="120057" y="506812"/>
                  </a:lnTo>
                  <a:lnTo>
                    <a:pt x="388311" y="506812"/>
                  </a:lnTo>
                  <a:lnTo>
                    <a:pt x="388311" y="613718"/>
                  </a:lnTo>
                  <a:close/>
                </a:path>
              </a:pathLst>
            </a:custGeom>
            <a:solidFill>
              <a:srgbClr val="000000"/>
            </a:solidFill>
            <a:ln w="14127" cap="flat">
              <a:noFill/>
              <a:prstDash val="solid"/>
              <a:miter/>
            </a:ln>
          </p:spPr>
          <p:txBody>
            <a:bodyPr rtlCol="0" anchor="ctr"/>
            <a:lstStyle/>
            <a:p>
              <a:endParaRPr lang="en-GB"/>
            </a:p>
          </p:txBody>
        </p:sp>
      </p:grpSp>
      <p:sp>
        <p:nvSpPr>
          <p:cNvPr id="21" name="Vrije vorm: vorm 20">
            <a:extLst>
              <a:ext uri="{FF2B5EF4-FFF2-40B4-BE49-F238E27FC236}">
                <a16:creationId xmlns:a16="http://schemas.microsoft.com/office/drawing/2014/main" id="{77BB7B78-51F3-4B51-A1EA-7EAAC4478742}"/>
              </a:ext>
            </a:extLst>
          </p:cNvPr>
          <p:cNvSpPr/>
          <p:nvPr userDrawn="1"/>
        </p:nvSpPr>
        <p:spPr>
          <a:xfrm>
            <a:off x="3206426" y="2722651"/>
            <a:ext cx="1166282" cy="1557651"/>
          </a:xfrm>
          <a:custGeom>
            <a:avLst/>
            <a:gdLst>
              <a:gd name="connsiteX0" fmla="*/ 744217 w 749417"/>
              <a:gd name="connsiteY0" fmla="*/ 275665 h 1000898"/>
              <a:gd name="connsiteX1" fmla="*/ 739074 w 749417"/>
              <a:gd name="connsiteY1" fmla="*/ 269379 h 1000898"/>
              <a:gd name="connsiteX2" fmla="*/ 726786 w 749417"/>
              <a:gd name="connsiteY2" fmla="*/ 262902 h 1000898"/>
              <a:gd name="connsiteX3" fmla="*/ 719167 w 749417"/>
              <a:gd name="connsiteY3" fmla="*/ 261854 h 1000898"/>
              <a:gd name="connsiteX4" fmla="*/ 714309 w 749417"/>
              <a:gd name="connsiteY4" fmla="*/ 264521 h 1000898"/>
              <a:gd name="connsiteX5" fmla="*/ 698402 w 749417"/>
              <a:gd name="connsiteY5" fmla="*/ 275856 h 1000898"/>
              <a:gd name="connsiteX6" fmla="*/ 688877 w 749417"/>
              <a:gd name="connsiteY6" fmla="*/ 277190 h 1000898"/>
              <a:gd name="connsiteX7" fmla="*/ 677923 w 749417"/>
              <a:gd name="connsiteY7" fmla="*/ 272522 h 1000898"/>
              <a:gd name="connsiteX8" fmla="*/ 655825 w 749417"/>
              <a:gd name="connsiteY8" fmla="*/ 266902 h 1000898"/>
              <a:gd name="connsiteX9" fmla="*/ 640490 w 749417"/>
              <a:gd name="connsiteY9" fmla="*/ 266902 h 1000898"/>
              <a:gd name="connsiteX10" fmla="*/ 625536 w 749417"/>
              <a:gd name="connsiteY10" fmla="*/ 268045 h 1000898"/>
              <a:gd name="connsiteX11" fmla="*/ 624774 w 749417"/>
              <a:gd name="connsiteY11" fmla="*/ 268045 h 1000898"/>
              <a:gd name="connsiteX12" fmla="*/ 619154 w 749417"/>
              <a:gd name="connsiteY12" fmla="*/ 269188 h 1000898"/>
              <a:gd name="connsiteX13" fmla="*/ 612963 w 749417"/>
              <a:gd name="connsiteY13" fmla="*/ 270236 h 1000898"/>
              <a:gd name="connsiteX14" fmla="*/ 598866 w 749417"/>
              <a:gd name="connsiteY14" fmla="*/ 271379 h 1000898"/>
              <a:gd name="connsiteX15" fmla="*/ 597342 w 749417"/>
              <a:gd name="connsiteY15" fmla="*/ 271856 h 1000898"/>
              <a:gd name="connsiteX16" fmla="*/ 593056 w 749417"/>
              <a:gd name="connsiteY16" fmla="*/ 272522 h 1000898"/>
              <a:gd name="connsiteX17" fmla="*/ 581911 w 749417"/>
              <a:gd name="connsiteY17" fmla="*/ 270046 h 1000898"/>
              <a:gd name="connsiteX18" fmla="*/ 560670 w 749417"/>
              <a:gd name="connsiteY18" fmla="*/ 264902 h 1000898"/>
              <a:gd name="connsiteX19" fmla="*/ 549717 w 749417"/>
              <a:gd name="connsiteY19" fmla="*/ 261568 h 1000898"/>
              <a:gd name="connsiteX20" fmla="*/ 532381 w 749417"/>
              <a:gd name="connsiteY20" fmla="*/ 256901 h 1000898"/>
              <a:gd name="connsiteX21" fmla="*/ 530286 w 749417"/>
              <a:gd name="connsiteY21" fmla="*/ 256425 h 1000898"/>
              <a:gd name="connsiteX22" fmla="*/ 527238 w 749417"/>
              <a:gd name="connsiteY22" fmla="*/ 255949 h 1000898"/>
              <a:gd name="connsiteX23" fmla="*/ 515332 w 749417"/>
              <a:gd name="connsiteY23" fmla="*/ 257092 h 1000898"/>
              <a:gd name="connsiteX24" fmla="*/ 509331 w 749417"/>
              <a:gd name="connsiteY24" fmla="*/ 255568 h 1000898"/>
              <a:gd name="connsiteX25" fmla="*/ 499806 w 749417"/>
              <a:gd name="connsiteY25" fmla="*/ 252615 h 1000898"/>
              <a:gd name="connsiteX26" fmla="*/ 497139 w 749417"/>
              <a:gd name="connsiteY26" fmla="*/ 251282 h 1000898"/>
              <a:gd name="connsiteX27" fmla="*/ 481708 w 749417"/>
              <a:gd name="connsiteY27" fmla="*/ 241757 h 1000898"/>
              <a:gd name="connsiteX28" fmla="*/ 479899 w 749417"/>
              <a:gd name="connsiteY28" fmla="*/ 240613 h 1000898"/>
              <a:gd name="connsiteX29" fmla="*/ 477898 w 749417"/>
              <a:gd name="connsiteY29" fmla="*/ 237280 h 1000898"/>
              <a:gd name="connsiteX30" fmla="*/ 482375 w 749417"/>
              <a:gd name="connsiteY30" fmla="*/ 231660 h 1000898"/>
              <a:gd name="connsiteX31" fmla="*/ 491900 w 749417"/>
              <a:gd name="connsiteY31" fmla="*/ 225945 h 1000898"/>
              <a:gd name="connsiteX32" fmla="*/ 499710 w 749417"/>
              <a:gd name="connsiteY32" fmla="*/ 214039 h 1000898"/>
              <a:gd name="connsiteX33" fmla="*/ 508664 w 749417"/>
              <a:gd name="connsiteY33" fmla="*/ 195941 h 1000898"/>
              <a:gd name="connsiteX34" fmla="*/ 511141 w 749417"/>
              <a:gd name="connsiteY34" fmla="*/ 190226 h 1000898"/>
              <a:gd name="connsiteX35" fmla="*/ 513998 w 749417"/>
              <a:gd name="connsiteY35" fmla="*/ 183749 h 1000898"/>
              <a:gd name="connsiteX36" fmla="*/ 523523 w 749417"/>
              <a:gd name="connsiteY36" fmla="*/ 172986 h 1000898"/>
              <a:gd name="connsiteX37" fmla="*/ 529905 w 749417"/>
              <a:gd name="connsiteY37" fmla="*/ 159556 h 1000898"/>
              <a:gd name="connsiteX38" fmla="*/ 531334 w 749417"/>
              <a:gd name="connsiteY38" fmla="*/ 152888 h 1000898"/>
              <a:gd name="connsiteX39" fmla="*/ 533334 w 749417"/>
              <a:gd name="connsiteY39" fmla="*/ 147078 h 1000898"/>
              <a:gd name="connsiteX40" fmla="*/ 534001 w 749417"/>
              <a:gd name="connsiteY40" fmla="*/ 141268 h 1000898"/>
              <a:gd name="connsiteX41" fmla="*/ 534001 w 749417"/>
              <a:gd name="connsiteY41" fmla="*/ 134791 h 1000898"/>
              <a:gd name="connsiteX42" fmla="*/ 534001 w 749417"/>
              <a:gd name="connsiteY42" fmla="*/ 128790 h 1000898"/>
              <a:gd name="connsiteX43" fmla="*/ 530952 w 749417"/>
              <a:gd name="connsiteY43" fmla="*/ 115645 h 1000898"/>
              <a:gd name="connsiteX44" fmla="*/ 517046 w 749417"/>
              <a:gd name="connsiteY44" fmla="*/ 96595 h 1000898"/>
              <a:gd name="connsiteX45" fmla="*/ 500568 w 749417"/>
              <a:gd name="connsiteY45" fmla="*/ 88499 h 1000898"/>
              <a:gd name="connsiteX46" fmla="*/ 493805 w 749417"/>
              <a:gd name="connsiteY46" fmla="*/ 87451 h 1000898"/>
              <a:gd name="connsiteX47" fmla="*/ 487137 w 749417"/>
              <a:gd name="connsiteY47" fmla="*/ 86308 h 1000898"/>
              <a:gd name="connsiteX48" fmla="*/ 480470 w 749417"/>
              <a:gd name="connsiteY48" fmla="*/ 85165 h 1000898"/>
              <a:gd name="connsiteX49" fmla="*/ 474184 w 749417"/>
              <a:gd name="connsiteY49" fmla="*/ 88975 h 1000898"/>
              <a:gd name="connsiteX50" fmla="*/ 462563 w 749417"/>
              <a:gd name="connsiteY50" fmla="*/ 88499 h 1000898"/>
              <a:gd name="connsiteX51" fmla="*/ 460372 w 749417"/>
              <a:gd name="connsiteY51" fmla="*/ 87166 h 1000898"/>
              <a:gd name="connsiteX52" fmla="*/ 453419 w 749417"/>
              <a:gd name="connsiteY52" fmla="*/ 85165 h 1000898"/>
              <a:gd name="connsiteX53" fmla="*/ 444751 w 749417"/>
              <a:gd name="connsiteY53" fmla="*/ 89642 h 1000898"/>
              <a:gd name="connsiteX54" fmla="*/ 437417 w 749417"/>
              <a:gd name="connsiteY54" fmla="*/ 94786 h 1000898"/>
              <a:gd name="connsiteX55" fmla="*/ 427320 w 749417"/>
              <a:gd name="connsiteY55" fmla="*/ 98596 h 1000898"/>
              <a:gd name="connsiteX56" fmla="*/ 416652 w 749417"/>
              <a:gd name="connsiteY56" fmla="*/ 108883 h 1000898"/>
              <a:gd name="connsiteX57" fmla="*/ 415700 w 749417"/>
              <a:gd name="connsiteY57" fmla="*/ 111264 h 1000898"/>
              <a:gd name="connsiteX58" fmla="*/ 406746 w 749417"/>
              <a:gd name="connsiteY58" fmla="*/ 126028 h 1000898"/>
              <a:gd name="connsiteX59" fmla="*/ 405699 w 749417"/>
              <a:gd name="connsiteY59" fmla="*/ 128314 h 1000898"/>
              <a:gd name="connsiteX60" fmla="*/ 403699 w 749417"/>
              <a:gd name="connsiteY60" fmla="*/ 132505 h 1000898"/>
              <a:gd name="connsiteX61" fmla="*/ 400079 w 749417"/>
              <a:gd name="connsiteY61" fmla="*/ 136124 h 1000898"/>
              <a:gd name="connsiteX62" fmla="*/ 396936 w 749417"/>
              <a:gd name="connsiteY62" fmla="*/ 142601 h 1000898"/>
              <a:gd name="connsiteX63" fmla="*/ 397888 w 749417"/>
              <a:gd name="connsiteY63" fmla="*/ 154412 h 1000898"/>
              <a:gd name="connsiteX64" fmla="*/ 397650 w 749417"/>
              <a:gd name="connsiteY64" fmla="*/ 156555 h 1000898"/>
              <a:gd name="connsiteX65" fmla="*/ 396745 w 749417"/>
              <a:gd name="connsiteY65" fmla="*/ 156889 h 1000898"/>
              <a:gd name="connsiteX66" fmla="*/ 394935 w 749417"/>
              <a:gd name="connsiteY66" fmla="*/ 159079 h 1000898"/>
              <a:gd name="connsiteX67" fmla="*/ 394935 w 749417"/>
              <a:gd name="connsiteY67" fmla="*/ 165557 h 1000898"/>
              <a:gd name="connsiteX68" fmla="*/ 399603 w 749417"/>
              <a:gd name="connsiteY68" fmla="*/ 172700 h 1000898"/>
              <a:gd name="connsiteX69" fmla="*/ 399603 w 749417"/>
              <a:gd name="connsiteY69" fmla="*/ 174510 h 1000898"/>
              <a:gd name="connsiteX70" fmla="*/ 401412 w 749417"/>
              <a:gd name="connsiteY70" fmla="*/ 183463 h 1000898"/>
              <a:gd name="connsiteX71" fmla="*/ 408366 w 749417"/>
              <a:gd name="connsiteY71" fmla="*/ 188131 h 1000898"/>
              <a:gd name="connsiteX72" fmla="*/ 409890 w 749417"/>
              <a:gd name="connsiteY72" fmla="*/ 190798 h 1000898"/>
              <a:gd name="connsiteX73" fmla="*/ 409890 w 749417"/>
              <a:gd name="connsiteY73" fmla="*/ 201275 h 1000898"/>
              <a:gd name="connsiteX74" fmla="*/ 407890 w 749417"/>
              <a:gd name="connsiteY74" fmla="*/ 209943 h 1000898"/>
              <a:gd name="connsiteX75" fmla="*/ 405223 w 749417"/>
              <a:gd name="connsiteY75" fmla="*/ 218896 h 1000898"/>
              <a:gd name="connsiteX76" fmla="*/ 401127 w 749417"/>
              <a:gd name="connsiteY76" fmla="*/ 230041 h 1000898"/>
              <a:gd name="connsiteX77" fmla="*/ 396745 w 749417"/>
              <a:gd name="connsiteY77" fmla="*/ 234136 h 1000898"/>
              <a:gd name="connsiteX78" fmla="*/ 395602 w 749417"/>
              <a:gd name="connsiteY78" fmla="*/ 234136 h 1000898"/>
              <a:gd name="connsiteX79" fmla="*/ 391126 w 749417"/>
              <a:gd name="connsiteY79" fmla="*/ 231660 h 1000898"/>
              <a:gd name="connsiteX80" fmla="*/ 373028 w 749417"/>
              <a:gd name="connsiteY80" fmla="*/ 216706 h 1000898"/>
              <a:gd name="connsiteX81" fmla="*/ 356931 w 749417"/>
              <a:gd name="connsiteY81" fmla="*/ 204133 h 1000898"/>
              <a:gd name="connsiteX82" fmla="*/ 337309 w 749417"/>
              <a:gd name="connsiteY82" fmla="*/ 197751 h 1000898"/>
              <a:gd name="connsiteX83" fmla="*/ 320831 w 749417"/>
              <a:gd name="connsiteY83" fmla="*/ 197751 h 1000898"/>
              <a:gd name="connsiteX84" fmla="*/ 313878 w 749417"/>
              <a:gd name="connsiteY84" fmla="*/ 194798 h 1000898"/>
              <a:gd name="connsiteX85" fmla="*/ 311687 w 749417"/>
              <a:gd name="connsiteY85" fmla="*/ 193274 h 1000898"/>
              <a:gd name="connsiteX86" fmla="*/ 298733 w 749417"/>
              <a:gd name="connsiteY86" fmla="*/ 194132 h 1000898"/>
              <a:gd name="connsiteX87" fmla="*/ 285303 w 749417"/>
              <a:gd name="connsiteY87" fmla="*/ 195465 h 1000898"/>
              <a:gd name="connsiteX88" fmla="*/ 283112 w 749417"/>
              <a:gd name="connsiteY88" fmla="*/ 195465 h 1000898"/>
              <a:gd name="connsiteX89" fmla="*/ 277492 w 749417"/>
              <a:gd name="connsiteY89" fmla="*/ 196608 h 1000898"/>
              <a:gd name="connsiteX90" fmla="*/ 272349 w 749417"/>
              <a:gd name="connsiteY90" fmla="*/ 197465 h 1000898"/>
              <a:gd name="connsiteX91" fmla="*/ 266348 w 749417"/>
              <a:gd name="connsiteY91" fmla="*/ 197465 h 1000898"/>
              <a:gd name="connsiteX92" fmla="*/ 259204 w 749417"/>
              <a:gd name="connsiteY92" fmla="*/ 195941 h 1000898"/>
              <a:gd name="connsiteX93" fmla="*/ 256918 w 749417"/>
              <a:gd name="connsiteY93" fmla="*/ 192988 h 1000898"/>
              <a:gd name="connsiteX94" fmla="*/ 258061 w 749417"/>
              <a:gd name="connsiteY94" fmla="*/ 187464 h 1000898"/>
              <a:gd name="connsiteX95" fmla="*/ 266158 w 749417"/>
              <a:gd name="connsiteY95" fmla="*/ 172510 h 1000898"/>
              <a:gd name="connsiteX96" fmla="*/ 277302 w 749417"/>
              <a:gd name="connsiteY96" fmla="*/ 163556 h 1000898"/>
              <a:gd name="connsiteX97" fmla="*/ 296352 w 749417"/>
              <a:gd name="connsiteY97" fmla="*/ 147268 h 1000898"/>
              <a:gd name="connsiteX98" fmla="*/ 301019 w 749417"/>
              <a:gd name="connsiteY98" fmla="*/ 142601 h 1000898"/>
              <a:gd name="connsiteX99" fmla="*/ 311497 w 749417"/>
              <a:gd name="connsiteY99" fmla="*/ 126980 h 1000898"/>
              <a:gd name="connsiteX100" fmla="*/ 315973 w 749417"/>
              <a:gd name="connsiteY100" fmla="*/ 123170 h 1000898"/>
              <a:gd name="connsiteX101" fmla="*/ 333118 w 749417"/>
              <a:gd name="connsiteY101" fmla="*/ 121551 h 1000898"/>
              <a:gd name="connsiteX102" fmla="*/ 345025 w 749417"/>
              <a:gd name="connsiteY102" fmla="*/ 121551 h 1000898"/>
              <a:gd name="connsiteX103" fmla="*/ 361027 w 749417"/>
              <a:gd name="connsiteY103" fmla="*/ 117265 h 1000898"/>
              <a:gd name="connsiteX104" fmla="*/ 369790 w 749417"/>
              <a:gd name="connsiteY104" fmla="*/ 112788 h 1000898"/>
              <a:gd name="connsiteX105" fmla="*/ 375981 w 749417"/>
              <a:gd name="connsiteY105" fmla="*/ 107644 h 1000898"/>
              <a:gd name="connsiteX106" fmla="*/ 384077 w 749417"/>
              <a:gd name="connsiteY106" fmla="*/ 106311 h 1000898"/>
              <a:gd name="connsiteX107" fmla="*/ 387887 w 749417"/>
              <a:gd name="connsiteY107" fmla="*/ 102977 h 1000898"/>
              <a:gd name="connsiteX108" fmla="*/ 389602 w 749417"/>
              <a:gd name="connsiteY108" fmla="*/ 99453 h 1000898"/>
              <a:gd name="connsiteX109" fmla="*/ 405699 w 749417"/>
              <a:gd name="connsiteY109" fmla="*/ 80403 h 1000898"/>
              <a:gd name="connsiteX110" fmla="*/ 412176 w 749417"/>
              <a:gd name="connsiteY110" fmla="*/ 54114 h 1000898"/>
              <a:gd name="connsiteX111" fmla="*/ 411319 w 749417"/>
              <a:gd name="connsiteY111" fmla="*/ 49637 h 1000898"/>
              <a:gd name="connsiteX112" fmla="*/ 408842 w 749417"/>
              <a:gd name="connsiteY112" fmla="*/ 37159 h 1000898"/>
              <a:gd name="connsiteX113" fmla="*/ 395888 w 749417"/>
              <a:gd name="connsiteY113" fmla="*/ 15728 h 1000898"/>
              <a:gd name="connsiteX114" fmla="*/ 391221 w 749417"/>
              <a:gd name="connsiteY114" fmla="*/ 12109 h 1000898"/>
              <a:gd name="connsiteX115" fmla="*/ 386458 w 749417"/>
              <a:gd name="connsiteY115" fmla="*/ 8584 h 1000898"/>
              <a:gd name="connsiteX116" fmla="*/ 359979 w 749417"/>
              <a:gd name="connsiteY116" fmla="*/ 107 h 1000898"/>
              <a:gd name="connsiteX117" fmla="*/ 349882 w 749417"/>
              <a:gd name="connsiteY117" fmla="*/ 107 h 1000898"/>
              <a:gd name="connsiteX118" fmla="*/ 347215 w 749417"/>
              <a:gd name="connsiteY118" fmla="*/ 107 h 1000898"/>
              <a:gd name="connsiteX119" fmla="*/ 336452 w 749417"/>
              <a:gd name="connsiteY119" fmla="*/ 3441 h 1000898"/>
              <a:gd name="connsiteX120" fmla="*/ 326927 w 749417"/>
              <a:gd name="connsiteY120" fmla="*/ 8965 h 1000898"/>
              <a:gd name="connsiteX121" fmla="*/ 313783 w 749417"/>
              <a:gd name="connsiteY121" fmla="*/ 21062 h 1000898"/>
              <a:gd name="connsiteX122" fmla="*/ 306163 w 749417"/>
              <a:gd name="connsiteY122" fmla="*/ 35159 h 1000898"/>
              <a:gd name="connsiteX123" fmla="*/ 302829 w 749417"/>
              <a:gd name="connsiteY123" fmla="*/ 47637 h 1000898"/>
              <a:gd name="connsiteX124" fmla="*/ 302829 w 749417"/>
              <a:gd name="connsiteY124" fmla="*/ 59924 h 1000898"/>
              <a:gd name="connsiteX125" fmla="*/ 304162 w 749417"/>
              <a:gd name="connsiteY125" fmla="*/ 67735 h 1000898"/>
              <a:gd name="connsiteX126" fmla="*/ 304162 w 749417"/>
              <a:gd name="connsiteY126" fmla="*/ 69735 h 1000898"/>
              <a:gd name="connsiteX127" fmla="*/ 297495 w 749417"/>
              <a:gd name="connsiteY127" fmla="*/ 79260 h 1000898"/>
              <a:gd name="connsiteX128" fmla="*/ 273587 w 749417"/>
              <a:gd name="connsiteY128" fmla="*/ 105835 h 1000898"/>
              <a:gd name="connsiteX129" fmla="*/ 251298 w 749417"/>
              <a:gd name="connsiteY129" fmla="*/ 121265 h 1000898"/>
              <a:gd name="connsiteX130" fmla="*/ 222723 w 749417"/>
              <a:gd name="connsiteY130" fmla="*/ 140315 h 1000898"/>
              <a:gd name="connsiteX131" fmla="*/ 203102 w 749417"/>
              <a:gd name="connsiteY131" fmla="*/ 158317 h 1000898"/>
              <a:gd name="connsiteX132" fmla="*/ 186814 w 749417"/>
              <a:gd name="connsiteY132" fmla="*/ 181558 h 1000898"/>
              <a:gd name="connsiteX133" fmla="*/ 178337 w 749417"/>
              <a:gd name="connsiteY133" fmla="*/ 192988 h 1000898"/>
              <a:gd name="connsiteX134" fmla="*/ 173479 w 749417"/>
              <a:gd name="connsiteY134" fmla="*/ 208609 h 1000898"/>
              <a:gd name="connsiteX135" fmla="*/ 179194 w 749417"/>
              <a:gd name="connsiteY135" fmla="*/ 217468 h 1000898"/>
              <a:gd name="connsiteX136" fmla="*/ 190624 w 749417"/>
              <a:gd name="connsiteY136" fmla="*/ 225088 h 1000898"/>
              <a:gd name="connsiteX137" fmla="*/ 213389 w 749417"/>
              <a:gd name="connsiteY137" fmla="*/ 238518 h 1000898"/>
              <a:gd name="connsiteX138" fmla="*/ 226819 w 749417"/>
              <a:gd name="connsiteY138" fmla="*/ 244709 h 1000898"/>
              <a:gd name="connsiteX139" fmla="*/ 236821 w 749417"/>
              <a:gd name="connsiteY139" fmla="*/ 248519 h 1000898"/>
              <a:gd name="connsiteX140" fmla="*/ 254918 w 749417"/>
              <a:gd name="connsiteY140" fmla="*/ 253186 h 1000898"/>
              <a:gd name="connsiteX141" fmla="*/ 273492 w 749417"/>
              <a:gd name="connsiteY141" fmla="*/ 260997 h 1000898"/>
              <a:gd name="connsiteX142" fmla="*/ 285493 w 749417"/>
              <a:gd name="connsiteY142" fmla="*/ 270522 h 1000898"/>
              <a:gd name="connsiteX143" fmla="*/ 295590 w 749417"/>
              <a:gd name="connsiteY143" fmla="*/ 285286 h 1000898"/>
              <a:gd name="connsiteX144" fmla="*/ 301591 w 749417"/>
              <a:gd name="connsiteY144" fmla="*/ 295573 h 1000898"/>
              <a:gd name="connsiteX145" fmla="*/ 307591 w 749417"/>
              <a:gd name="connsiteY145" fmla="*/ 315385 h 1000898"/>
              <a:gd name="connsiteX146" fmla="*/ 306734 w 749417"/>
              <a:gd name="connsiteY146" fmla="*/ 331291 h 1000898"/>
              <a:gd name="connsiteX147" fmla="*/ 305401 w 749417"/>
              <a:gd name="connsiteY147" fmla="*/ 341293 h 1000898"/>
              <a:gd name="connsiteX148" fmla="*/ 304067 w 749417"/>
              <a:gd name="connsiteY148" fmla="*/ 348056 h 1000898"/>
              <a:gd name="connsiteX149" fmla="*/ 304067 w 749417"/>
              <a:gd name="connsiteY149" fmla="*/ 349389 h 1000898"/>
              <a:gd name="connsiteX150" fmla="*/ 304067 w 749417"/>
              <a:gd name="connsiteY150" fmla="*/ 349389 h 1000898"/>
              <a:gd name="connsiteX151" fmla="*/ 303019 w 749417"/>
              <a:gd name="connsiteY151" fmla="*/ 365391 h 1000898"/>
              <a:gd name="connsiteX152" fmla="*/ 281302 w 749417"/>
              <a:gd name="connsiteY152" fmla="*/ 423684 h 1000898"/>
              <a:gd name="connsiteX153" fmla="*/ 263872 w 749417"/>
              <a:gd name="connsiteY153" fmla="*/ 429685 h 1000898"/>
              <a:gd name="connsiteX154" fmla="*/ 248727 w 749417"/>
              <a:gd name="connsiteY154" fmla="*/ 430637 h 1000898"/>
              <a:gd name="connsiteX155" fmla="*/ 209198 w 749417"/>
              <a:gd name="connsiteY155" fmla="*/ 471881 h 1000898"/>
              <a:gd name="connsiteX156" fmla="*/ 199673 w 749417"/>
              <a:gd name="connsiteY156" fmla="*/ 490264 h 1000898"/>
              <a:gd name="connsiteX157" fmla="*/ 143856 w 749417"/>
              <a:gd name="connsiteY157" fmla="*/ 533793 h 1000898"/>
              <a:gd name="connsiteX158" fmla="*/ 77181 w 749417"/>
              <a:gd name="connsiteY158" fmla="*/ 609231 h 1000898"/>
              <a:gd name="connsiteX159" fmla="*/ 41463 w 749417"/>
              <a:gd name="connsiteY159" fmla="*/ 629995 h 1000898"/>
              <a:gd name="connsiteX160" fmla="*/ 14412 w 749417"/>
              <a:gd name="connsiteY160" fmla="*/ 635329 h 1000898"/>
              <a:gd name="connsiteX161" fmla="*/ 1267 w 749417"/>
              <a:gd name="connsiteY161" fmla="*/ 656761 h 1000898"/>
              <a:gd name="connsiteX162" fmla="*/ 40320 w 749417"/>
              <a:gd name="connsiteY162" fmla="*/ 696290 h 1000898"/>
              <a:gd name="connsiteX163" fmla="*/ 51464 w 749417"/>
              <a:gd name="connsiteY163" fmla="*/ 688193 h 1000898"/>
              <a:gd name="connsiteX164" fmla="*/ 70038 w 749417"/>
              <a:gd name="connsiteY164" fmla="*/ 675525 h 1000898"/>
              <a:gd name="connsiteX165" fmla="*/ 78515 w 749417"/>
              <a:gd name="connsiteY165" fmla="*/ 669238 h 1000898"/>
              <a:gd name="connsiteX166" fmla="*/ 101470 w 749417"/>
              <a:gd name="connsiteY166" fmla="*/ 641140 h 1000898"/>
              <a:gd name="connsiteX167" fmla="*/ 135475 w 749417"/>
              <a:gd name="connsiteY167" fmla="*/ 611707 h 1000898"/>
              <a:gd name="connsiteX168" fmla="*/ 211103 w 749417"/>
              <a:gd name="connsiteY168" fmla="*/ 566749 h 1000898"/>
              <a:gd name="connsiteX169" fmla="*/ 217866 w 749417"/>
              <a:gd name="connsiteY169" fmla="*/ 566749 h 1000898"/>
              <a:gd name="connsiteX170" fmla="*/ 247298 w 749417"/>
              <a:gd name="connsiteY170" fmla="*/ 584847 h 1000898"/>
              <a:gd name="connsiteX171" fmla="*/ 255109 w 749417"/>
              <a:gd name="connsiteY171" fmla="*/ 605135 h 1000898"/>
              <a:gd name="connsiteX172" fmla="*/ 250822 w 749417"/>
              <a:gd name="connsiteY172" fmla="*/ 633710 h 1000898"/>
              <a:gd name="connsiteX173" fmla="*/ 243679 w 749417"/>
              <a:gd name="connsiteY173" fmla="*/ 669810 h 1000898"/>
              <a:gd name="connsiteX174" fmla="*/ 244155 w 749417"/>
              <a:gd name="connsiteY174" fmla="*/ 687907 h 1000898"/>
              <a:gd name="connsiteX175" fmla="*/ 255299 w 749417"/>
              <a:gd name="connsiteY175" fmla="*/ 738390 h 1000898"/>
              <a:gd name="connsiteX176" fmla="*/ 249775 w 749417"/>
              <a:gd name="connsiteY176" fmla="*/ 798874 h 1000898"/>
              <a:gd name="connsiteX177" fmla="*/ 233487 w 749417"/>
              <a:gd name="connsiteY177" fmla="*/ 849356 h 1000898"/>
              <a:gd name="connsiteX178" fmla="*/ 210913 w 749417"/>
              <a:gd name="connsiteY178" fmla="*/ 907840 h 1000898"/>
              <a:gd name="connsiteX179" fmla="*/ 194625 w 749417"/>
              <a:gd name="connsiteY179" fmla="*/ 980992 h 1000898"/>
              <a:gd name="connsiteX180" fmla="*/ 187481 w 749417"/>
              <a:gd name="connsiteY180" fmla="*/ 1000899 h 1000898"/>
              <a:gd name="connsiteX181" fmla="*/ 239297 w 749417"/>
              <a:gd name="connsiteY181" fmla="*/ 1000899 h 1000898"/>
              <a:gd name="connsiteX182" fmla="*/ 248155 w 749417"/>
              <a:gd name="connsiteY182" fmla="*/ 982325 h 1000898"/>
              <a:gd name="connsiteX183" fmla="*/ 292637 w 749417"/>
              <a:gd name="connsiteY183" fmla="*/ 886599 h 1000898"/>
              <a:gd name="connsiteX184" fmla="*/ 309782 w 749417"/>
              <a:gd name="connsiteY184" fmla="*/ 854881 h 1000898"/>
              <a:gd name="connsiteX185" fmla="*/ 320069 w 749417"/>
              <a:gd name="connsiteY185" fmla="*/ 829640 h 1000898"/>
              <a:gd name="connsiteX186" fmla="*/ 332356 w 749417"/>
              <a:gd name="connsiteY186" fmla="*/ 801065 h 1000898"/>
              <a:gd name="connsiteX187" fmla="*/ 347501 w 749417"/>
              <a:gd name="connsiteY187" fmla="*/ 769823 h 1000898"/>
              <a:gd name="connsiteX188" fmla="*/ 366551 w 749417"/>
              <a:gd name="connsiteY188" fmla="*/ 718673 h 1000898"/>
              <a:gd name="connsiteX189" fmla="*/ 376076 w 749417"/>
              <a:gd name="connsiteY189" fmla="*/ 666191 h 1000898"/>
              <a:gd name="connsiteX190" fmla="*/ 376743 w 749417"/>
              <a:gd name="connsiteY190" fmla="*/ 659713 h 1000898"/>
              <a:gd name="connsiteX191" fmla="*/ 409794 w 749417"/>
              <a:gd name="connsiteY191" fmla="*/ 573988 h 1000898"/>
              <a:gd name="connsiteX192" fmla="*/ 419986 w 749417"/>
              <a:gd name="connsiteY192" fmla="*/ 560844 h 1000898"/>
              <a:gd name="connsiteX193" fmla="*/ 447228 w 749417"/>
              <a:gd name="connsiteY193" fmla="*/ 548842 h 1000898"/>
              <a:gd name="connsiteX194" fmla="*/ 451038 w 749417"/>
              <a:gd name="connsiteY194" fmla="*/ 532078 h 1000898"/>
              <a:gd name="connsiteX195" fmla="*/ 451038 w 749417"/>
              <a:gd name="connsiteY195" fmla="*/ 532078 h 1000898"/>
              <a:gd name="connsiteX196" fmla="*/ 454371 w 749417"/>
              <a:gd name="connsiteY196" fmla="*/ 514171 h 1000898"/>
              <a:gd name="connsiteX197" fmla="*/ 458658 w 749417"/>
              <a:gd name="connsiteY197" fmla="*/ 495883 h 1000898"/>
              <a:gd name="connsiteX198" fmla="*/ 463516 w 749417"/>
              <a:gd name="connsiteY198" fmla="*/ 476833 h 1000898"/>
              <a:gd name="connsiteX199" fmla="*/ 473041 w 749417"/>
              <a:gd name="connsiteY199" fmla="*/ 453592 h 1000898"/>
              <a:gd name="connsiteX200" fmla="*/ 483137 w 749417"/>
              <a:gd name="connsiteY200" fmla="*/ 432542 h 1000898"/>
              <a:gd name="connsiteX201" fmla="*/ 514093 w 749417"/>
              <a:gd name="connsiteY201" fmla="*/ 372535 h 1000898"/>
              <a:gd name="connsiteX202" fmla="*/ 524190 w 749417"/>
              <a:gd name="connsiteY202" fmla="*/ 358914 h 1000898"/>
              <a:gd name="connsiteX203" fmla="*/ 537334 w 749417"/>
              <a:gd name="connsiteY203" fmla="*/ 346627 h 1000898"/>
              <a:gd name="connsiteX204" fmla="*/ 553241 w 749417"/>
              <a:gd name="connsiteY204" fmla="*/ 334149 h 1000898"/>
              <a:gd name="connsiteX205" fmla="*/ 558099 w 749417"/>
              <a:gd name="connsiteY205" fmla="*/ 333292 h 1000898"/>
              <a:gd name="connsiteX206" fmla="*/ 565052 w 749417"/>
              <a:gd name="connsiteY206" fmla="*/ 333958 h 1000898"/>
              <a:gd name="connsiteX207" fmla="*/ 569719 w 749417"/>
              <a:gd name="connsiteY207" fmla="*/ 331006 h 1000898"/>
              <a:gd name="connsiteX208" fmla="*/ 577720 w 749417"/>
              <a:gd name="connsiteY208" fmla="*/ 321481 h 1000898"/>
              <a:gd name="connsiteX209" fmla="*/ 580006 w 749417"/>
              <a:gd name="connsiteY209" fmla="*/ 320147 h 1000898"/>
              <a:gd name="connsiteX210" fmla="*/ 592960 w 749417"/>
              <a:gd name="connsiteY210" fmla="*/ 319004 h 1000898"/>
              <a:gd name="connsiteX211" fmla="*/ 608962 w 749417"/>
              <a:gd name="connsiteY211" fmla="*/ 319004 h 1000898"/>
              <a:gd name="connsiteX212" fmla="*/ 614106 w 749417"/>
              <a:gd name="connsiteY212" fmla="*/ 317861 h 1000898"/>
              <a:gd name="connsiteX213" fmla="*/ 619249 w 749417"/>
              <a:gd name="connsiteY213" fmla="*/ 319004 h 1000898"/>
              <a:gd name="connsiteX214" fmla="*/ 629727 w 749417"/>
              <a:gd name="connsiteY214" fmla="*/ 321862 h 1000898"/>
              <a:gd name="connsiteX215" fmla="*/ 647158 w 749417"/>
              <a:gd name="connsiteY215" fmla="*/ 325672 h 1000898"/>
              <a:gd name="connsiteX216" fmla="*/ 659921 w 749417"/>
              <a:gd name="connsiteY216" fmla="*/ 325672 h 1000898"/>
              <a:gd name="connsiteX217" fmla="*/ 666112 w 749417"/>
              <a:gd name="connsiteY217" fmla="*/ 324719 h 1000898"/>
              <a:gd name="connsiteX218" fmla="*/ 672875 w 749417"/>
              <a:gd name="connsiteY218" fmla="*/ 323671 h 1000898"/>
              <a:gd name="connsiteX219" fmla="*/ 680876 w 749417"/>
              <a:gd name="connsiteY219" fmla="*/ 321862 h 1000898"/>
              <a:gd name="connsiteX220" fmla="*/ 693640 w 749417"/>
              <a:gd name="connsiteY220" fmla="*/ 317575 h 1000898"/>
              <a:gd name="connsiteX221" fmla="*/ 707641 w 749417"/>
              <a:gd name="connsiteY221" fmla="*/ 319861 h 1000898"/>
              <a:gd name="connsiteX222" fmla="*/ 709927 w 749417"/>
              <a:gd name="connsiteY222" fmla="*/ 321195 h 1000898"/>
              <a:gd name="connsiteX223" fmla="*/ 719452 w 749417"/>
              <a:gd name="connsiteY223" fmla="*/ 322528 h 1000898"/>
              <a:gd name="connsiteX224" fmla="*/ 726786 w 749417"/>
              <a:gd name="connsiteY224" fmla="*/ 322528 h 1000898"/>
              <a:gd name="connsiteX225" fmla="*/ 729739 w 749417"/>
              <a:gd name="connsiteY225" fmla="*/ 328624 h 1000898"/>
              <a:gd name="connsiteX226" fmla="*/ 730406 w 749417"/>
              <a:gd name="connsiteY226" fmla="*/ 329958 h 1000898"/>
              <a:gd name="connsiteX227" fmla="*/ 728787 w 749417"/>
              <a:gd name="connsiteY227" fmla="*/ 335482 h 1000898"/>
              <a:gd name="connsiteX228" fmla="*/ 728787 w 749417"/>
              <a:gd name="connsiteY228" fmla="*/ 337768 h 1000898"/>
              <a:gd name="connsiteX229" fmla="*/ 730596 w 749417"/>
              <a:gd name="connsiteY229" fmla="*/ 339959 h 1000898"/>
              <a:gd name="connsiteX230" fmla="*/ 736407 w 749417"/>
              <a:gd name="connsiteY230" fmla="*/ 342245 h 1000898"/>
              <a:gd name="connsiteX231" fmla="*/ 740522 w 749417"/>
              <a:gd name="connsiteY231" fmla="*/ 340226 h 1000898"/>
              <a:gd name="connsiteX232" fmla="*/ 740598 w 749417"/>
              <a:gd name="connsiteY232" fmla="*/ 339959 h 1000898"/>
              <a:gd name="connsiteX233" fmla="*/ 744884 w 749417"/>
              <a:gd name="connsiteY233" fmla="*/ 331673 h 1000898"/>
              <a:gd name="connsiteX234" fmla="*/ 745741 w 749417"/>
              <a:gd name="connsiteY234" fmla="*/ 321671 h 1000898"/>
              <a:gd name="connsiteX235" fmla="*/ 745741 w 749417"/>
              <a:gd name="connsiteY235" fmla="*/ 312146 h 1000898"/>
              <a:gd name="connsiteX236" fmla="*/ 747075 w 749417"/>
              <a:gd name="connsiteY236" fmla="*/ 305860 h 1000898"/>
              <a:gd name="connsiteX237" fmla="*/ 749075 w 749417"/>
              <a:gd name="connsiteY237" fmla="*/ 300049 h 1000898"/>
              <a:gd name="connsiteX238" fmla="*/ 747456 w 749417"/>
              <a:gd name="connsiteY238" fmla="*/ 285762 h 1000898"/>
              <a:gd name="connsiteX239" fmla="*/ 744217 w 749417"/>
              <a:gd name="connsiteY239" fmla="*/ 275665 h 1000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749417" h="1000898">
                <a:moveTo>
                  <a:pt x="744217" y="275665"/>
                </a:moveTo>
                <a:cubicBezTo>
                  <a:pt x="743951" y="272713"/>
                  <a:pt x="741912" y="270227"/>
                  <a:pt x="739074" y="269379"/>
                </a:cubicBezTo>
                <a:cubicBezTo>
                  <a:pt x="734616" y="267988"/>
                  <a:pt x="730454" y="265797"/>
                  <a:pt x="726786" y="262902"/>
                </a:cubicBezTo>
                <a:cubicBezTo>
                  <a:pt x="724596" y="261273"/>
                  <a:pt x="721719" y="260883"/>
                  <a:pt x="719167" y="261854"/>
                </a:cubicBezTo>
                <a:cubicBezTo>
                  <a:pt x="717385" y="262397"/>
                  <a:pt x="715728" y="263312"/>
                  <a:pt x="714309" y="264521"/>
                </a:cubicBezTo>
                <a:lnTo>
                  <a:pt x="698402" y="275856"/>
                </a:lnTo>
                <a:cubicBezTo>
                  <a:pt x="695697" y="277989"/>
                  <a:pt x="692058" y="278494"/>
                  <a:pt x="688877" y="277190"/>
                </a:cubicBezTo>
                <a:cubicBezTo>
                  <a:pt x="685067" y="275856"/>
                  <a:pt x="681733" y="274046"/>
                  <a:pt x="677923" y="272522"/>
                </a:cubicBezTo>
                <a:cubicBezTo>
                  <a:pt x="670827" y="269703"/>
                  <a:pt x="663407" y="267817"/>
                  <a:pt x="655825" y="266902"/>
                </a:cubicBezTo>
                <a:cubicBezTo>
                  <a:pt x="650682" y="266236"/>
                  <a:pt x="645634" y="266902"/>
                  <a:pt x="640490" y="266902"/>
                </a:cubicBezTo>
                <a:cubicBezTo>
                  <a:pt x="635547" y="267703"/>
                  <a:pt x="630546" y="268083"/>
                  <a:pt x="625536" y="268045"/>
                </a:cubicBezTo>
                <a:lnTo>
                  <a:pt x="624774" y="268045"/>
                </a:lnTo>
                <a:cubicBezTo>
                  <a:pt x="623164" y="269255"/>
                  <a:pt x="621107" y="269674"/>
                  <a:pt x="619154" y="269188"/>
                </a:cubicBezTo>
                <a:cubicBezTo>
                  <a:pt x="616963" y="269188"/>
                  <a:pt x="615153" y="270236"/>
                  <a:pt x="612963" y="270236"/>
                </a:cubicBezTo>
                <a:cubicBezTo>
                  <a:pt x="608200" y="270712"/>
                  <a:pt x="603438" y="270903"/>
                  <a:pt x="598866" y="271379"/>
                </a:cubicBezTo>
                <a:cubicBezTo>
                  <a:pt x="598313" y="271293"/>
                  <a:pt x="597751" y="271465"/>
                  <a:pt x="597342" y="271856"/>
                </a:cubicBezTo>
                <a:cubicBezTo>
                  <a:pt x="596008" y="273189"/>
                  <a:pt x="594389" y="272713"/>
                  <a:pt x="593056" y="272522"/>
                </a:cubicBezTo>
                <a:cubicBezTo>
                  <a:pt x="589274" y="272017"/>
                  <a:pt x="585550" y="271189"/>
                  <a:pt x="581911" y="270046"/>
                </a:cubicBezTo>
                <a:cubicBezTo>
                  <a:pt x="575015" y="267655"/>
                  <a:pt x="567900" y="265931"/>
                  <a:pt x="560670" y="264902"/>
                </a:cubicBezTo>
                <a:cubicBezTo>
                  <a:pt x="556861" y="264045"/>
                  <a:pt x="553527" y="262711"/>
                  <a:pt x="549717" y="261568"/>
                </a:cubicBezTo>
                <a:cubicBezTo>
                  <a:pt x="544287" y="258911"/>
                  <a:pt x="538401" y="257330"/>
                  <a:pt x="532381" y="256901"/>
                </a:cubicBezTo>
                <a:cubicBezTo>
                  <a:pt x="531715" y="256901"/>
                  <a:pt x="531048" y="256425"/>
                  <a:pt x="530286" y="256425"/>
                </a:cubicBezTo>
                <a:cubicBezTo>
                  <a:pt x="529524" y="256425"/>
                  <a:pt x="528095" y="255568"/>
                  <a:pt x="527238" y="255949"/>
                </a:cubicBezTo>
                <a:cubicBezTo>
                  <a:pt x="523428" y="257949"/>
                  <a:pt x="519427" y="256615"/>
                  <a:pt x="515332" y="257092"/>
                </a:cubicBezTo>
                <a:cubicBezTo>
                  <a:pt x="513227" y="257130"/>
                  <a:pt x="511160" y="256606"/>
                  <a:pt x="509331" y="255568"/>
                </a:cubicBezTo>
                <a:cubicBezTo>
                  <a:pt x="506473" y="253758"/>
                  <a:pt x="503187" y="252739"/>
                  <a:pt x="499806" y="252615"/>
                </a:cubicBezTo>
                <a:cubicBezTo>
                  <a:pt x="498787" y="252510"/>
                  <a:pt x="497834" y="252034"/>
                  <a:pt x="497139" y="251282"/>
                </a:cubicBezTo>
                <a:cubicBezTo>
                  <a:pt x="492624" y="247195"/>
                  <a:pt x="487395" y="243966"/>
                  <a:pt x="481708" y="241757"/>
                </a:cubicBezTo>
                <a:cubicBezTo>
                  <a:pt x="481042" y="241480"/>
                  <a:pt x="480432" y="241090"/>
                  <a:pt x="479899" y="240613"/>
                </a:cubicBezTo>
                <a:cubicBezTo>
                  <a:pt x="478565" y="240071"/>
                  <a:pt x="477746" y="238708"/>
                  <a:pt x="477898" y="237280"/>
                </a:cubicBezTo>
                <a:cubicBezTo>
                  <a:pt x="477898" y="233946"/>
                  <a:pt x="478565" y="233089"/>
                  <a:pt x="482375" y="231660"/>
                </a:cubicBezTo>
                <a:cubicBezTo>
                  <a:pt x="485918" y="230460"/>
                  <a:pt x="489166" y="228507"/>
                  <a:pt x="491900" y="225945"/>
                </a:cubicBezTo>
                <a:cubicBezTo>
                  <a:pt x="494976" y="222306"/>
                  <a:pt x="497605" y="218315"/>
                  <a:pt x="499710" y="214039"/>
                </a:cubicBezTo>
                <a:cubicBezTo>
                  <a:pt x="502349" y="207838"/>
                  <a:pt x="505340" y="201799"/>
                  <a:pt x="508664" y="195941"/>
                </a:cubicBezTo>
                <a:cubicBezTo>
                  <a:pt x="510074" y="194341"/>
                  <a:pt x="510941" y="192341"/>
                  <a:pt x="511141" y="190226"/>
                </a:cubicBezTo>
                <a:cubicBezTo>
                  <a:pt x="511321" y="187807"/>
                  <a:pt x="512331" y="185511"/>
                  <a:pt x="513998" y="183749"/>
                </a:cubicBezTo>
                <a:cubicBezTo>
                  <a:pt x="516989" y="180006"/>
                  <a:pt x="520170" y="176405"/>
                  <a:pt x="523523" y="172986"/>
                </a:cubicBezTo>
                <a:cubicBezTo>
                  <a:pt x="527247" y="169462"/>
                  <a:pt x="529524" y="164671"/>
                  <a:pt x="529905" y="159556"/>
                </a:cubicBezTo>
                <a:cubicBezTo>
                  <a:pt x="531715" y="157556"/>
                  <a:pt x="530667" y="155174"/>
                  <a:pt x="531334" y="152888"/>
                </a:cubicBezTo>
                <a:lnTo>
                  <a:pt x="533334" y="147078"/>
                </a:lnTo>
                <a:cubicBezTo>
                  <a:pt x="533334" y="145268"/>
                  <a:pt x="533334" y="143268"/>
                  <a:pt x="534001" y="141268"/>
                </a:cubicBezTo>
                <a:cubicBezTo>
                  <a:pt x="534439" y="139134"/>
                  <a:pt x="534439" y="136924"/>
                  <a:pt x="534001" y="134791"/>
                </a:cubicBezTo>
                <a:cubicBezTo>
                  <a:pt x="534001" y="132790"/>
                  <a:pt x="534001" y="130790"/>
                  <a:pt x="534001" y="128790"/>
                </a:cubicBezTo>
                <a:cubicBezTo>
                  <a:pt x="534086" y="124227"/>
                  <a:pt x="533048" y="119703"/>
                  <a:pt x="530952" y="115645"/>
                </a:cubicBezTo>
                <a:cubicBezTo>
                  <a:pt x="527800" y="108340"/>
                  <a:pt x="523047" y="101825"/>
                  <a:pt x="517046" y="96595"/>
                </a:cubicBezTo>
                <a:cubicBezTo>
                  <a:pt x="512226" y="92709"/>
                  <a:pt x="506597" y="89937"/>
                  <a:pt x="500568" y="88499"/>
                </a:cubicBezTo>
                <a:cubicBezTo>
                  <a:pt x="498282" y="87832"/>
                  <a:pt x="496091" y="88499"/>
                  <a:pt x="493805" y="87451"/>
                </a:cubicBezTo>
                <a:cubicBezTo>
                  <a:pt x="491519" y="86404"/>
                  <a:pt x="489424" y="87451"/>
                  <a:pt x="487137" y="86308"/>
                </a:cubicBezTo>
                <a:cubicBezTo>
                  <a:pt x="484852" y="85165"/>
                  <a:pt x="482470" y="87166"/>
                  <a:pt x="480470" y="85165"/>
                </a:cubicBezTo>
                <a:cubicBezTo>
                  <a:pt x="477994" y="85832"/>
                  <a:pt x="476469" y="88118"/>
                  <a:pt x="474184" y="88975"/>
                </a:cubicBezTo>
                <a:cubicBezTo>
                  <a:pt x="470374" y="90595"/>
                  <a:pt x="466373" y="92785"/>
                  <a:pt x="462563" y="88499"/>
                </a:cubicBezTo>
                <a:cubicBezTo>
                  <a:pt x="462563" y="87832"/>
                  <a:pt x="461039" y="87642"/>
                  <a:pt x="460372" y="87166"/>
                </a:cubicBezTo>
                <a:cubicBezTo>
                  <a:pt x="458448" y="85537"/>
                  <a:pt x="455915" y="84813"/>
                  <a:pt x="453419" y="85165"/>
                </a:cubicBezTo>
                <a:cubicBezTo>
                  <a:pt x="450123" y="85670"/>
                  <a:pt x="447075" y="87242"/>
                  <a:pt x="444751" y="89642"/>
                </a:cubicBezTo>
                <a:cubicBezTo>
                  <a:pt x="442922" y="92100"/>
                  <a:pt x="440351" y="93909"/>
                  <a:pt x="437417" y="94786"/>
                </a:cubicBezTo>
                <a:cubicBezTo>
                  <a:pt x="433988" y="95929"/>
                  <a:pt x="430654" y="97262"/>
                  <a:pt x="427320" y="98596"/>
                </a:cubicBezTo>
                <a:cubicBezTo>
                  <a:pt x="422444" y="100310"/>
                  <a:pt x="418548" y="104063"/>
                  <a:pt x="416652" y="108883"/>
                </a:cubicBezTo>
                <a:cubicBezTo>
                  <a:pt x="416452" y="109721"/>
                  <a:pt x="416129" y="110521"/>
                  <a:pt x="415700" y="111264"/>
                </a:cubicBezTo>
                <a:cubicBezTo>
                  <a:pt x="411623" y="115436"/>
                  <a:pt x="408566" y="120484"/>
                  <a:pt x="406746" y="126028"/>
                </a:cubicBezTo>
                <a:cubicBezTo>
                  <a:pt x="406746" y="126980"/>
                  <a:pt x="405699" y="127647"/>
                  <a:pt x="405699" y="128314"/>
                </a:cubicBezTo>
                <a:cubicBezTo>
                  <a:pt x="405699" y="128981"/>
                  <a:pt x="404746" y="131362"/>
                  <a:pt x="403699" y="132505"/>
                </a:cubicBezTo>
                <a:cubicBezTo>
                  <a:pt x="402375" y="133590"/>
                  <a:pt x="401165" y="134800"/>
                  <a:pt x="400079" y="136124"/>
                </a:cubicBezTo>
                <a:cubicBezTo>
                  <a:pt x="398450" y="137953"/>
                  <a:pt x="397364" y="140191"/>
                  <a:pt x="396936" y="142601"/>
                </a:cubicBezTo>
                <a:cubicBezTo>
                  <a:pt x="396164" y="146554"/>
                  <a:pt x="396488" y="150640"/>
                  <a:pt x="397888" y="154412"/>
                </a:cubicBezTo>
                <a:cubicBezTo>
                  <a:pt x="398412" y="155069"/>
                  <a:pt x="398307" y="156032"/>
                  <a:pt x="397650" y="156555"/>
                </a:cubicBezTo>
                <a:cubicBezTo>
                  <a:pt x="397393" y="156765"/>
                  <a:pt x="397079" y="156879"/>
                  <a:pt x="396745" y="156889"/>
                </a:cubicBezTo>
                <a:cubicBezTo>
                  <a:pt x="396078" y="156889"/>
                  <a:pt x="395602" y="158413"/>
                  <a:pt x="394935" y="159079"/>
                </a:cubicBezTo>
                <a:cubicBezTo>
                  <a:pt x="392935" y="162032"/>
                  <a:pt x="392745" y="163366"/>
                  <a:pt x="394935" y="165557"/>
                </a:cubicBezTo>
                <a:cubicBezTo>
                  <a:pt x="396793" y="167728"/>
                  <a:pt x="398365" y="170128"/>
                  <a:pt x="399603" y="172700"/>
                </a:cubicBezTo>
                <a:cubicBezTo>
                  <a:pt x="399927" y="173262"/>
                  <a:pt x="399927" y="173948"/>
                  <a:pt x="399603" y="174510"/>
                </a:cubicBezTo>
                <a:cubicBezTo>
                  <a:pt x="396745" y="179368"/>
                  <a:pt x="396936" y="180511"/>
                  <a:pt x="401412" y="183463"/>
                </a:cubicBezTo>
                <a:cubicBezTo>
                  <a:pt x="403699" y="184987"/>
                  <a:pt x="406080" y="186321"/>
                  <a:pt x="408366" y="188131"/>
                </a:cubicBezTo>
                <a:cubicBezTo>
                  <a:pt x="409175" y="188816"/>
                  <a:pt x="409709" y="189759"/>
                  <a:pt x="409890" y="190798"/>
                </a:cubicBezTo>
                <a:cubicBezTo>
                  <a:pt x="410461" y="194265"/>
                  <a:pt x="410461" y="197808"/>
                  <a:pt x="409890" y="201275"/>
                </a:cubicBezTo>
                <a:cubicBezTo>
                  <a:pt x="409452" y="204209"/>
                  <a:pt x="408785" y="207114"/>
                  <a:pt x="407890" y="209943"/>
                </a:cubicBezTo>
                <a:cubicBezTo>
                  <a:pt x="406746" y="212896"/>
                  <a:pt x="406270" y="216039"/>
                  <a:pt x="405223" y="218896"/>
                </a:cubicBezTo>
                <a:cubicBezTo>
                  <a:pt x="404327" y="222763"/>
                  <a:pt x="402956" y="226507"/>
                  <a:pt x="401127" y="230041"/>
                </a:cubicBezTo>
                <a:cubicBezTo>
                  <a:pt x="400203" y="231889"/>
                  <a:pt x="398650" y="233336"/>
                  <a:pt x="396745" y="234136"/>
                </a:cubicBezTo>
                <a:cubicBezTo>
                  <a:pt x="396393" y="234336"/>
                  <a:pt x="395955" y="234336"/>
                  <a:pt x="395602" y="234136"/>
                </a:cubicBezTo>
                <a:cubicBezTo>
                  <a:pt x="394002" y="233517"/>
                  <a:pt x="392497" y="232679"/>
                  <a:pt x="391126" y="231660"/>
                </a:cubicBezTo>
                <a:cubicBezTo>
                  <a:pt x="384839" y="226707"/>
                  <a:pt x="378648" y="222135"/>
                  <a:pt x="373028" y="216706"/>
                </a:cubicBezTo>
                <a:cubicBezTo>
                  <a:pt x="367951" y="212153"/>
                  <a:pt x="362570" y="207952"/>
                  <a:pt x="356931" y="204133"/>
                </a:cubicBezTo>
                <a:cubicBezTo>
                  <a:pt x="351444" y="199580"/>
                  <a:pt x="344424" y="197294"/>
                  <a:pt x="337309" y="197751"/>
                </a:cubicBezTo>
                <a:cubicBezTo>
                  <a:pt x="331823" y="198037"/>
                  <a:pt x="326317" y="198037"/>
                  <a:pt x="320831" y="197751"/>
                </a:cubicBezTo>
                <a:cubicBezTo>
                  <a:pt x="318145" y="198132"/>
                  <a:pt x="315468" y="196989"/>
                  <a:pt x="313878" y="194798"/>
                </a:cubicBezTo>
                <a:cubicBezTo>
                  <a:pt x="313211" y="193655"/>
                  <a:pt x="313021" y="192988"/>
                  <a:pt x="311687" y="193274"/>
                </a:cubicBezTo>
                <a:cubicBezTo>
                  <a:pt x="307353" y="193189"/>
                  <a:pt x="303019" y="193474"/>
                  <a:pt x="298733" y="194132"/>
                </a:cubicBezTo>
                <a:cubicBezTo>
                  <a:pt x="294294" y="194913"/>
                  <a:pt x="289808" y="195360"/>
                  <a:pt x="285303" y="195465"/>
                </a:cubicBezTo>
                <a:cubicBezTo>
                  <a:pt x="284579" y="195370"/>
                  <a:pt x="283836" y="195370"/>
                  <a:pt x="283112" y="195465"/>
                </a:cubicBezTo>
                <a:cubicBezTo>
                  <a:pt x="281493" y="197465"/>
                  <a:pt x="278826" y="195465"/>
                  <a:pt x="277492" y="196608"/>
                </a:cubicBezTo>
                <a:cubicBezTo>
                  <a:pt x="275940" y="197522"/>
                  <a:pt x="274111" y="197827"/>
                  <a:pt x="272349" y="197465"/>
                </a:cubicBezTo>
                <a:cubicBezTo>
                  <a:pt x="270358" y="197751"/>
                  <a:pt x="268339" y="197751"/>
                  <a:pt x="266348" y="197465"/>
                </a:cubicBezTo>
                <a:cubicBezTo>
                  <a:pt x="263919" y="197189"/>
                  <a:pt x="261528" y="196675"/>
                  <a:pt x="259204" y="195941"/>
                </a:cubicBezTo>
                <a:cubicBezTo>
                  <a:pt x="257871" y="195465"/>
                  <a:pt x="256537" y="195274"/>
                  <a:pt x="256918" y="192988"/>
                </a:cubicBezTo>
                <a:cubicBezTo>
                  <a:pt x="257175" y="191122"/>
                  <a:pt x="257557" y="189283"/>
                  <a:pt x="258061" y="187464"/>
                </a:cubicBezTo>
                <a:cubicBezTo>
                  <a:pt x="259423" y="181863"/>
                  <a:pt x="262214" y="176710"/>
                  <a:pt x="266158" y="172510"/>
                </a:cubicBezTo>
                <a:cubicBezTo>
                  <a:pt x="269653" y="169252"/>
                  <a:pt x="273378" y="166261"/>
                  <a:pt x="277302" y="163556"/>
                </a:cubicBezTo>
                <a:cubicBezTo>
                  <a:pt x="284274" y="158898"/>
                  <a:pt x="290665" y="153431"/>
                  <a:pt x="296352" y="147268"/>
                </a:cubicBezTo>
                <a:cubicBezTo>
                  <a:pt x="297876" y="145649"/>
                  <a:pt x="299685" y="144316"/>
                  <a:pt x="301019" y="142601"/>
                </a:cubicBezTo>
                <a:cubicBezTo>
                  <a:pt x="304543" y="137458"/>
                  <a:pt x="307687" y="132028"/>
                  <a:pt x="311497" y="126980"/>
                </a:cubicBezTo>
                <a:cubicBezTo>
                  <a:pt x="312687" y="125399"/>
                  <a:pt x="314221" y="124094"/>
                  <a:pt x="315973" y="123170"/>
                </a:cubicBezTo>
                <a:cubicBezTo>
                  <a:pt x="321288" y="120532"/>
                  <a:pt x="327403" y="119951"/>
                  <a:pt x="333118" y="121551"/>
                </a:cubicBezTo>
                <a:cubicBezTo>
                  <a:pt x="337052" y="122303"/>
                  <a:pt x="341091" y="122303"/>
                  <a:pt x="345025" y="121551"/>
                </a:cubicBezTo>
                <a:cubicBezTo>
                  <a:pt x="350359" y="119932"/>
                  <a:pt x="355693" y="118884"/>
                  <a:pt x="361027" y="117265"/>
                </a:cubicBezTo>
                <a:cubicBezTo>
                  <a:pt x="364322" y="116655"/>
                  <a:pt x="367370" y="115103"/>
                  <a:pt x="369790" y="112788"/>
                </a:cubicBezTo>
                <a:cubicBezTo>
                  <a:pt x="371656" y="110845"/>
                  <a:pt x="373733" y="109121"/>
                  <a:pt x="375981" y="107644"/>
                </a:cubicBezTo>
                <a:cubicBezTo>
                  <a:pt x="378457" y="106320"/>
                  <a:pt x="381305" y="105854"/>
                  <a:pt x="384077" y="106311"/>
                </a:cubicBezTo>
                <a:cubicBezTo>
                  <a:pt x="385792" y="106311"/>
                  <a:pt x="387601" y="104787"/>
                  <a:pt x="387887" y="102977"/>
                </a:cubicBezTo>
                <a:cubicBezTo>
                  <a:pt x="388173" y="101167"/>
                  <a:pt x="386744" y="99453"/>
                  <a:pt x="389602" y="99453"/>
                </a:cubicBezTo>
                <a:cubicBezTo>
                  <a:pt x="395907" y="93966"/>
                  <a:pt x="401336" y="87537"/>
                  <a:pt x="405699" y="80403"/>
                </a:cubicBezTo>
                <a:cubicBezTo>
                  <a:pt x="409566" y="72154"/>
                  <a:pt x="411766" y="63220"/>
                  <a:pt x="412176" y="54114"/>
                </a:cubicBezTo>
                <a:cubicBezTo>
                  <a:pt x="412176" y="52495"/>
                  <a:pt x="411033" y="50971"/>
                  <a:pt x="411319" y="49637"/>
                </a:cubicBezTo>
                <a:cubicBezTo>
                  <a:pt x="411185" y="45370"/>
                  <a:pt x="410347" y="41150"/>
                  <a:pt x="408842" y="37159"/>
                </a:cubicBezTo>
                <a:cubicBezTo>
                  <a:pt x="406204" y="29130"/>
                  <a:pt x="401775" y="21805"/>
                  <a:pt x="395888" y="15728"/>
                </a:cubicBezTo>
                <a:cubicBezTo>
                  <a:pt x="394412" y="14414"/>
                  <a:pt x="392859" y="13204"/>
                  <a:pt x="391221" y="12109"/>
                </a:cubicBezTo>
                <a:cubicBezTo>
                  <a:pt x="389602" y="10966"/>
                  <a:pt x="388077" y="9632"/>
                  <a:pt x="386458" y="8584"/>
                </a:cubicBezTo>
                <a:cubicBezTo>
                  <a:pt x="378781" y="2974"/>
                  <a:pt x="369485" y="2"/>
                  <a:pt x="359979" y="107"/>
                </a:cubicBezTo>
                <a:lnTo>
                  <a:pt x="349882" y="107"/>
                </a:lnTo>
                <a:cubicBezTo>
                  <a:pt x="348996" y="-36"/>
                  <a:pt x="348101" y="-36"/>
                  <a:pt x="347215" y="107"/>
                </a:cubicBezTo>
                <a:cubicBezTo>
                  <a:pt x="343596" y="1631"/>
                  <a:pt x="339881" y="2107"/>
                  <a:pt x="336452" y="3441"/>
                </a:cubicBezTo>
                <a:cubicBezTo>
                  <a:pt x="333099" y="4955"/>
                  <a:pt x="329908" y="6813"/>
                  <a:pt x="326927" y="8965"/>
                </a:cubicBezTo>
                <a:cubicBezTo>
                  <a:pt x="321850" y="12175"/>
                  <a:pt x="317402" y="16271"/>
                  <a:pt x="313783" y="21062"/>
                </a:cubicBezTo>
                <a:cubicBezTo>
                  <a:pt x="310468" y="25301"/>
                  <a:pt x="307887" y="30063"/>
                  <a:pt x="306163" y="35159"/>
                </a:cubicBezTo>
                <a:cubicBezTo>
                  <a:pt x="304705" y="39217"/>
                  <a:pt x="303591" y="43389"/>
                  <a:pt x="302829" y="47637"/>
                </a:cubicBezTo>
                <a:cubicBezTo>
                  <a:pt x="302400" y="51723"/>
                  <a:pt x="302400" y="55838"/>
                  <a:pt x="302829" y="59924"/>
                </a:cubicBezTo>
                <a:cubicBezTo>
                  <a:pt x="302829" y="62591"/>
                  <a:pt x="304162" y="65068"/>
                  <a:pt x="304162" y="67735"/>
                </a:cubicBezTo>
                <a:cubicBezTo>
                  <a:pt x="304162" y="68401"/>
                  <a:pt x="304829" y="68878"/>
                  <a:pt x="304162" y="69735"/>
                </a:cubicBezTo>
                <a:cubicBezTo>
                  <a:pt x="301610" y="72659"/>
                  <a:pt x="299371" y="75859"/>
                  <a:pt x="297495" y="79260"/>
                </a:cubicBezTo>
                <a:cubicBezTo>
                  <a:pt x="291799" y="89918"/>
                  <a:pt x="283588" y="99043"/>
                  <a:pt x="273587" y="105835"/>
                </a:cubicBezTo>
                <a:cubicBezTo>
                  <a:pt x="266443" y="111169"/>
                  <a:pt x="258918" y="116312"/>
                  <a:pt x="251298" y="121265"/>
                </a:cubicBezTo>
                <a:cubicBezTo>
                  <a:pt x="241773" y="127552"/>
                  <a:pt x="232248" y="133552"/>
                  <a:pt x="222723" y="140315"/>
                </a:cubicBezTo>
                <a:cubicBezTo>
                  <a:pt x="215627" y="145678"/>
                  <a:pt x="209055" y="151707"/>
                  <a:pt x="203102" y="158317"/>
                </a:cubicBezTo>
                <a:cubicBezTo>
                  <a:pt x="196911" y="165461"/>
                  <a:pt x="192625" y="174224"/>
                  <a:pt x="186814" y="181558"/>
                </a:cubicBezTo>
                <a:cubicBezTo>
                  <a:pt x="183957" y="185368"/>
                  <a:pt x="181290" y="189369"/>
                  <a:pt x="178337" y="192988"/>
                </a:cubicBezTo>
                <a:cubicBezTo>
                  <a:pt x="174013" y="196932"/>
                  <a:pt x="172155" y="202904"/>
                  <a:pt x="173479" y="208609"/>
                </a:cubicBezTo>
                <a:cubicBezTo>
                  <a:pt x="174365" y="212105"/>
                  <a:pt x="176375" y="215220"/>
                  <a:pt x="179194" y="217468"/>
                </a:cubicBezTo>
                <a:cubicBezTo>
                  <a:pt x="182861" y="220211"/>
                  <a:pt x="186681" y="222754"/>
                  <a:pt x="190624" y="225088"/>
                </a:cubicBezTo>
                <a:cubicBezTo>
                  <a:pt x="197959" y="230231"/>
                  <a:pt x="205769" y="234041"/>
                  <a:pt x="213389" y="238518"/>
                </a:cubicBezTo>
                <a:cubicBezTo>
                  <a:pt x="217752" y="240814"/>
                  <a:pt x="222238" y="242880"/>
                  <a:pt x="226819" y="244709"/>
                </a:cubicBezTo>
                <a:cubicBezTo>
                  <a:pt x="230039" y="246271"/>
                  <a:pt x="233382" y="247548"/>
                  <a:pt x="236821" y="248519"/>
                </a:cubicBezTo>
                <a:cubicBezTo>
                  <a:pt x="242926" y="249757"/>
                  <a:pt x="248974" y="251320"/>
                  <a:pt x="254918" y="253186"/>
                </a:cubicBezTo>
                <a:cubicBezTo>
                  <a:pt x="261462" y="254844"/>
                  <a:pt x="267729" y="257482"/>
                  <a:pt x="273492" y="260997"/>
                </a:cubicBezTo>
                <a:cubicBezTo>
                  <a:pt x="277892" y="263635"/>
                  <a:pt x="281931" y="266836"/>
                  <a:pt x="285493" y="270522"/>
                </a:cubicBezTo>
                <a:cubicBezTo>
                  <a:pt x="289256" y="275161"/>
                  <a:pt x="292637" y="280095"/>
                  <a:pt x="295590" y="285286"/>
                </a:cubicBezTo>
                <a:cubicBezTo>
                  <a:pt x="297590" y="288810"/>
                  <a:pt x="299781" y="291953"/>
                  <a:pt x="301591" y="295573"/>
                </a:cubicBezTo>
                <a:cubicBezTo>
                  <a:pt x="305324" y="301516"/>
                  <a:pt x="307401" y="308365"/>
                  <a:pt x="307591" y="315385"/>
                </a:cubicBezTo>
                <a:cubicBezTo>
                  <a:pt x="307877" y="320700"/>
                  <a:pt x="307591" y="326034"/>
                  <a:pt x="306734" y="331291"/>
                </a:cubicBezTo>
                <a:cubicBezTo>
                  <a:pt x="305781" y="334435"/>
                  <a:pt x="306734" y="338149"/>
                  <a:pt x="305401" y="341293"/>
                </a:cubicBezTo>
                <a:cubicBezTo>
                  <a:pt x="304067" y="344436"/>
                  <a:pt x="305401" y="345960"/>
                  <a:pt x="304067" y="348056"/>
                </a:cubicBezTo>
                <a:cubicBezTo>
                  <a:pt x="303924" y="348484"/>
                  <a:pt x="303924" y="348960"/>
                  <a:pt x="304067" y="349389"/>
                </a:cubicBezTo>
                <a:lnTo>
                  <a:pt x="304067" y="349389"/>
                </a:lnTo>
                <a:cubicBezTo>
                  <a:pt x="304067" y="353104"/>
                  <a:pt x="302543" y="360724"/>
                  <a:pt x="303019" y="365391"/>
                </a:cubicBezTo>
                <a:cubicBezTo>
                  <a:pt x="304543" y="388156"/>
                  <a:pt x="292732" y="406063"/>
                  <a:pt x="281302" y="423684"/>
                </a:cubicBezTo>
                <a:cubicBezTo>
                  <a:pt x="278445" y="427970"/>
                  <a:pt x="267301" y="431971"/>
                  <a:pt x="263872" y="429685"/>
                </a:cubicBezTo>
                <a:cubicBezTo>
                  <a:pt x="257204" y="425494"/>
                  <a:pt x="254347" y="428351"/>
                  <a:pt x="248727" y="430637"/>
                </a:cubicBezTo>
                <a:cubicBezTo>
                  <a:pt x="230096" y="437857"/>
                  <a:pt x="215627" y="452964"/>
                  <a:pt x="209198" y="471881"/>
                </a:cubicBezTo>
                <a:cubicBezTo>
                  <a:pt x="206722" y="478643"/>
                  <a:pt x="204340" y="487978"/>
                  <a:pt x="199673" y="490264"/>
                </a:cubicBezTo>
                <a:cubicBezTo>
                  <a:pt x="177232" y="499036"/>
                  <a:pt x="157830" y="514162"/>
                  <a:pt x="143856" y="533793"/>
                </a:cubicBezTo>
                <a:cubicBezTo>
                  <a:pt x="125626" y="562206"/>
                  <a:pt x="103137" y="587647"/>
                  <a:pt x="77181" y="609231"/>
                </a:cubicBezTo>
                <a:cubicBezTo>
                  <a:pt x="66171" y="617584"/>
                  <a:pt x="54169" y="624557"/>
                  <a:pt x="41463" y="629995"/>
                </a:cubicBezTo>
                <a:cubicBezTo>
                  <a:pt x="32595" y="632472"/>
                  <a:pt x="23556" y="634263"/>
                  <a:pt x="14412" y="635329"/>
                </a:cubicBezTo>
                <a:cubicBezTo>
                  <a:pt x="4887" y="637520"/>
                  <a:pt x="-3209" y="650474"/>
                  <a:pt x="1267" y="656761"/>
                </a:cubicBezTo>
                <a:cubicBezTo>
                  <a:pt x="13364" y="673715"/>
                  <a:pt x="20317" y="687336"/>
                  <a:pt x="40320" y="696290"/>
                </a:cubicBezTo>
                <a:cubicBezTo>
                  <a:pt x="44320" y="697623"/>
                  <a:pt x="51464" y="688193"/>
                  <a:pt x="51464" y="688193"/>
                </a:cubicBezTo>
                <a:cubicBezTo>
                  <a:pt x="57008" y="683097"/>
                  <a:pt x="63265" y="678830"/>
                  <a:pt x="70038" y="675525"/>
                </a:cubicBezTo>
                <a:cubicBezTo>
                  <a:pt x="73229" y="673972"/>
                  <a:pt x="76105" y="671839"/>
                  <a:pt x="78515" y="669238"/>
                </a:cubicBezTo>
                <a:cubicBezTo>
                  <a:pt x="86954" y="660542"/>
                  <a:pt x="94631" y="651141"/>
                  <a:pt x="101470" y="641140"/>
                </a:cubicBezTo>
                <a:cubicBezTo>
                  <a:pt x="110767" y="629195"/>
                  <a:pt x="122320" y="619194"/>
                  <a:pt x="135475" y="611707"/>
                </a:cubicBezTo>
                <a:cubicBezTo>
                  <a:pt x="160049" y="595801"/>
                  <a:pt x="185671" y="581513"/>
                  <a:pt x="211103" y="566749"/>
                </a:cubicBezTo>
                <a:cubicBezTo>
                  <a:pt x="213256" y="565797"/>
                  <a:pt x="215713" y="565797"/>
                  <a:pt x="217866" y="566749"/>
                </a:cubicBezTo>
                <a:cubicBezTo>
                  <a:pt x="227391" y="572560"/>
                  <a:pt x="236916" y="579227"/>
                  <a:pt x="247298" y="584847"/>
                </a:cubicBezTo>
                <a:cubicBezTo>
                  <a:pt x="254727" y="588600"/>
                  <a:pt x="258109" y="597372"/>
                  <a:pt x="255109" y="605135"/>
                </a:cubicBezTo>
                <a:cubicBezTo>
                  <a:pt x="252727" y="614489"/>
                  <a:pt x="251289" y="624061"/>
                  <a:pt x="250822" y="633710"/>
                </a:cubicBezTo>
                <a:cubicBezTo>
                  <a:pt x="251746" y="646169"/>
                  <a:pt x="249279" y="658646"/>
                  <a:pt x="243679" y="669810"/>
                </a:cubicBezTo>
                <a:cubicBezTo>
                  <a:pt x="241050" y="675592"/>
                  <a:pt x="241221" y="682269"/>
                  <a:pt x="244155" y="687907"/>
                </a:cubicBezTo>
                <a:cubicBezTo>
                  <a:pt x="257109" y="703338"/>
                  <a:pt x="256252" y="720769"/>
                  <a:pt x="255299" y="738390"/>
                </a:cubicBezTo>
                <a:cubicBezTo>
                  <a:pt x="253966" y="758678"/>
                  <a:pt x="252918" y="778966"/>
                  <a:pt x="249775" y="798874"/>
                </a:cubicBezTo>
                <a:cubicBezTo>
                  <a:pt x="247612" y="816581"/>
                  <a:pt x="242078" y="833716"/>
                  <a:pt x="233487" y="849356"/>
                </a:cubicBezTo>
                <a:cubicBezTo>
                  <a:pt x="221685" y="866920"/>
                  <a:pt x="213970" y="886904"/>
                  <a:pt x="210913" y="907840"/>
                </a:cubicBezTo>
                <a:cubicBezTo>
                  <a:pt x="208265" y="932757"/>
                  <a:pt x="202797" y="957303"/>
                  <a:pt x="194625" y="980992"/>
                </a:cubicBezTo>
                <a:cubicBezTo>
                  <a:pt x="192729" y="987792"/>
                  <a:pt x="190348" y="994450"/>
                  <a:pt x="187481" y="1000899"/>
                </a:cubicBezTo>
                <a:lnTo>
                  <a:pt x="239297" y="1000899"/>
                </a:lnTo>
                <a:cubicBezTo>
                  <a:pt x="242155" y="994546"/>
                  <a:pt x="245107" y="988355"/>
                  <a:pt x="248155" y="982325"/>
                </a:cubicBezTo>
                <a:cubicBezTo>
                  <a:pt x="264729" y="951083"/>
                  <a:pt x="282541" y="920794"/>
                  <a:pt x="292637" y="886599"/>
                </a:cubicBezTo>
                <a:cubicBezTo>
                  <a:pt x="295628" y="874769"/>
                  <a:pt x="301524" y="863863"/>
                  <a:pt x="309782" y="854881"/>
                </a:cubicBezTo>
                <a:cubicBezTo>
                  <a:pt x="315592" y="848880"/>
                  <a:pt x="316735" y="838117"/>
                  <a:pt x="320069" y="829640"/>
                </a:cubicBezTo>
                <a:cubicBezTo>
                  <a:pt x="323403" y="821162"/>
                  <a:pt x="327880" y="810590"/>
                  <a:pt x="332356" y="801065"/>
                </a:cubicBezTo>
                <a:cubicBezTo>
                  <a:pt x="336833" y="791540"/>
                  <a:pt x="343310" y="780491"/>
                  <a:pt x="347501" y="769823"/>
                </a:cubicBezTo>
                <a:cubicBezTo>
                  <a:pt x="354264" y="752773"/>
                  <a:pt x="359122" y="735437"/>
                  <a:pt x="366551" y="718673"/>
                </a:cubicBezTo>
                <a:cubicBezTo>
                  <a:pt x="374552" y="702405"/>
                  <a:pt x="377848" y="684231"/>
                  <a:pt x="376076" y="666191"/>
                </a:cubicBezTo>
                <a:cubicBezTo>
                  <a:pt x="375533" y="664019"/>
                  <a:pt x="375762" y="661723"/>
                  <a:pt x="376743" y="659713"/>
                </a:cubicBezTo>
                <a:cubicBezTo>
                  <a:pt x="391973" y="632948"/>
                  <a:pt x="403108" y="604049"/>
                  <a:pt x="409794" y="573988"/>
                </a:cubicBezTo>
                <a:cubicBezTo>
                  <a:pt x="411233" y="568388"/>
                  <a:pt x="414919" y="563635"/>
                  <a:pt x="419986" y="560844"/>
                </a:cubicBezTo>
                <a:cubicBezTo>
                  <a:pt x="429387" y="557615"/>
                  <a:pt x="438503" y="553605"/>
                  <a:pt x="447228" y="548842"/>
                </a:cubicBezTo>
                <a:cubicBezTo>
                  <a:pt x="449390" y="543499"/>
                  <a:pt x="450685" y="537831"/>
                  <a:pt x="451038" y="532078"/>
                </a:cubicBezTo>
                <a:lnTo>
                  <a:pt x="451038" y="532078"/>
                </a:lnTo>
                <a:cubicBezTo>
                  <a:pt x="452657" y="523982"/>
                  <a:pt x="452848" y="521601"/>
                  <a:pt x="454371" y="514171"/>
                </a:cubicBezTo>
                <a:cubicBezTo>
                  <a:pt x="455705" y="508171"/>
                  <a:pt x="456848" y="501884"/>
                  <a:pt x="458658" y="495883"/>
                </a:cubicBezTo>
                <a:cubicBezTo>
                  <a:pt x="460468" y="489883"/>
                  <a:pt x="461515" y="482929"/>
                  <a:pt x="463516" y="476833"/>
                </a:cubicBezTo>
                <a:cubicBezTo>
                  <a:pt x="466068" y="468842"/>
                  <a:pt x="469250" y="461070"/>
                  <a:pt x="473041" y="453592"/>
                </a:cubicBezTo>
                <a:cubicBezTo>
                  <a:pt x="476374" y="446639"/>
                  <a:pt x="479518" y="439495"/>
                  <a:pt x="483137" y="432542"/>
                </a:cubicBezTo>
                <a:cubicBezTo>
                  <a:pt x="493615" y="412540"/>
                  <a:pt x="502759" y="391966"/>
                  <a:pt x="514093" y="372535"/>
                </a:cubicBezTo>
                <a:cubicBezTo>
                  <a:pt x="516884" y="367591"/>
                  <a:pt x="520275" y="363019"/>
                  <a:pt x="524190" y="358914"/>
                </a:cubicBezTo>
                <a:cubicBezTo>
                  <a:pt x="528362" y="354599"/>
                  <a:pt x="532753" y="350503"/>
                  <a:pt x="537334" y="346627"/>
                </a:cubicBezTo>
                <a:cubicBezTo>
                  <a:pt x="542478" y="342436"/>
                  <a:pt x="547812" y="338149"/>
                  <a:pt x="553241" y="334149"/>
                </a:cubicBezTo>
                <a:cubicBezTo>
                  <a:pt x="554489" y="332815"/>
                  <a:pt x="556470" y="332463"/>
                  <a:pt x="558099" y="333292"/>
                </a:cubicBezTo>
                <a:cubicBezTo>
                  <a:pt x="560280" y="334263"/>
                  <a:pt x="562728" y="334492"/>
                  <a:pt x="565052" y="333958"/>
                </a:cubicBezTo>
                <a:cubicBezTo>
                  <a:pt x="566947" y="333654"/>
                  <a:pt x="568633" y="332587"/>
                  <a:pt x="569719" y="331006"/>
                </a:cubicBezTo>
                <a:cubicBezTo>
                  <a:pt x="571919" y="327462"/>
                  <a:pt x="574606" y="324252"/>
                  <a:pt x="577720" y="321481"/>
                </a:cubicBezTo>
                <a:cubicBezTo>
                  <a:pt x="578320" y="320804"/>
                  <a:pt x="579120" y="320338"/>
                  <a:pt x="580006" y="320147"/>
                </a:cubicBezTo>
                <a:cubicBezTo>
                  <a:pt x="584264" y="319280"/>
                  <a:pt x="588617" y="318899"/>
                  <a:pt x="592960" y="319004"/>
                </a:cubicBezTo>
                <a:cubicBezTo>
                  <a:pt x="598294" y="319004"/>
                  <a:pt x="603628" y="319004"/>
                  <a:pt x="608962" y="319004"/>
                </a:cubicBezTo>
                <a:cubicBezTo>
                  <a:pt x="610724" y="318861"/>
                  <a:pt x="612448" y="318480"/>
                  <a:pt x="614106" y="317861"/>
                </a:cubicBezTo>
                <a:cubicBezTo>
                  <a:pt x="616106" y="317385"/>
                  <a:pt x="617535" y="319195"/>
                  <a:pt x="619249" y="319004"/>
                </a:cubicBezTo>
                <a:cubicBezTo>
                  <a:pt x="622916" y="319128"/>
                  <a:pt x="626507" y="320109"/>
                  <a:pt x="629727" y="321862"/>
                </a:cubicBezTo>
                <a:cubicBezTo>
                  <a:pt x="635204" y="324357"/>
                  <a:pt x="641138" y="325662"/>
                  <a:pt x="647158" y="325672"/>
                </a:cubicBezTo>
                <a:cubicBezTo>
                  <a:pt x="651406" y="325910"/>
                  <a:pt x="655673" y="325910"/>
                  <a:pt x="659921" y="325672"/>
                </a:cubicBezTo>
                <a:cubicBezTo>
                  <a:pt x="661969" y="325243"/>
                  <a:pt x="664036" y="324929"/>
                  <a:pt x="666112" y="324719"/>
                </a:cubicBezTo>
                <a:cubicBezTo>
                  <a:pt x="668398" y="324719"/>
                  <a:pt x="670589" y="323862"/>
                  <a:pt x="672875" y="323671"/>
                </a:cubicBezTo>
                <a:cubicBezTo>
                  <a:pt x="675161" y="323481"/>
                  <a:pt x="678209" y="322338"/>
                  <a:pt x="680876" y="321862"/>
                </a:cubicBezTo>
                <a:cubicBezTo>
                  <a:pt x="685353" y="320719"/>
                  <a:pt x="689163" y="318718"/>
                  <a:pt x="693640" y="317575"/>
                </a:cubicBezTo>
                <a:cubicBezTo>
                  <a:pt x="698402" y="316080"/>
                  <a:pt x="703593" y="316928"/>
                  <a:pt x="707641" y="319861"/>
                </a:cubicBezTo>
                <a:cubicBezTo>
                  <a:pt x="708299" y="320471"/>
                  <a:pt x="709080" y="320928"/>
                  <a:pt x="709927" y="321195"/>
                </a:cubicBezTo>
                <a:cubicBezTo>
                  <a:pt x="713070" y="322338"/>
                  <a:pt x="715737" y="324529"/>
                  <a:pt x="719452" y="322528"/>
                </a:cubicBezTo>
                <a:cubicBezTo>
                  <a:pt x="721824" y="321681"/>
                  <a:pt x="724415" y="321681"/>
                  <a:pt x="726786" y="322528"/>
                </a:cubicBezTo>
                <a:cubicBezTo>
                  <a:pt x="728787" y="323481"/>
                  <a:pt x="729073" y="326338"/>
                  <a:pt x="729739" y="328624"/>
                </a:cubicBezTo>
                <a:cubicBezTo>
                  <a:pt x="729739" y="328624"/>
                  <a:pt x="730596" y="329672"/>
                  <a:pt x="730406" y="329958"/>
                </a:cubicBezTo>
                <a:cubicBezTo>
                  <a:pt x="730216" y="330244"/>
                  <a:pt x="729739" y="333768"/>
                  <a:pt x="728787" y="335482"/>
                </a:cubicBezTo>
                <a:cubicBezTo>
                  <a:pt x="727834" y="337197"/>
                  <a:pt x="727929" y="336816"/>
                  <a:pt x="728787" y="337768"/>
                </a:cubicBezTo>
                <a:cubicBezTo>
                  <a:pt x="729644" y="338721"/>
                  <a:pt x="729930" y="339483"/>
                  <a:pt x="730596" y="339959"/>
                </a:cubicBezTo>
                <a:cubicBezTo>
                  <a:pt x="732435" y="340959"/>
                  <a:pt x="734387" y="341721"/>
                  <a:pt x="736407" y="342245"/>
                </a:cubicBezTo>
                <a:cubicBezTo>
                  <a:pt x="738102" y="342826"/>
                  <a:pt x="739941" y="341921"/>
                  <a:pt x="740522" y="340226"/>
                </a:cubicBezTo>
                <a:cubicBezTo>
                  <a:pt x="740550" y="340140"/>
                  <a:pt x="740579" y="340054"/>
                  <a:pt x="740598" y="339959"/>
                </a:cubicBezTo>
                <a:cubicBezTo>
                  <a:pt x="741741" y="337102"/>
                  <a:pt x="743551" y="334435"/>
                  <a:pt x="744884" y="331673"/>
                </a:cubicBezTo>
                <a:cubicBezTo>
                  <a:pt x="746532" y="328596"/>
                  <a:pt x="746846" y="324976"/>
                  <a:pt x="745741" y="321671"/>
                </a:cubicBezTo>
                <a:cubicBezTo>
                  <a:pt x="744389" y="318642"/>
                  <a:pt x="744389" y="315175"/>
                  <a:pt x="745741" y="312146"/>
                </a:cubicBezTo>
                <a:cubicBezTo>
                  <a:pt x="746294" y="310079"/>
                  <a:pt x="746741" y="307974"/>
                  <a:pt x="747075" y="305860"/>
                </a:cubicBezTo>
                <a:cubicBezTo>
                  <a:pt x="747075" y="303859"/>
                  <a:pt x="749075" y="302050"/>
                  <a:pt x="749075" y="300049"/>
                </a:cubicBezTo>
                <a:cubicBezTo>
                  <a:pt x="749856" y="295230"/>
                  <a:pt x="749294" y="290286"/>
                  <a:pt x="747456" y="285762"/>
                </a:cubicBezTo>
                <a:cubicBezTo>
                  <a:pt x="745132" y="282933"/>
                  <a:pt x="743970" y="279323"/>
                  <a:pt x="744217" y="275665"/>
                </a:cubicBezTo>
                <a:close/>
              </a:path>
            </a:pathLst>
          </a:custGeom>
          <a:solidFill>
            <a:srgbClr val="FFFFFF"/>
          </a:solidFill>
          <a:ln w="9525" cap="flat">
            <a:noFill/>
            <a:prstDash val="solid"/>
            <a:miter/>
          </a:ln>
        </p:spPr>
        <p:txBody>
          <a:bodyPr rtlCol="0" anchor="ctr"/>
          <a:lstStyle/>
          <a:p>
            <a:endParaRPr lang="en-GB"/>
          </a:p>
        </p:txBody>
      </p:sp>
      <p:sp>
        <p:nvSpPr>
          <p:cNvPr id="22" name="Rechthoek 21">
            <a:extLst>
              <a:ext uri="{FF2B5EF4-FFF2-40B4-BE49-F238E27FC236}">
                <a16:creationId xmlns:a16="http://schemas.microsoft.com/office/drawing/2014/main" id="{7DA20EE9-CD70-4229-9AC2-94CC7AE75198}"/>
              </a:ext>
            </a:extLst>
          </p:cNvPr>
          <p:cNvSpPr/>
          <p:nvPr userDrawn="1"/>
        </p:nvSpPr>
        <p:spPr>
          <a:xfrm>
            <a:off x="0" y="-452457"/>
            <a:ext cx="2070226" cy="3009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t>LOGO ANIMATIE</a:t>
            </a:r>
          </a:p>
        </p:txBody>
      </p:sp>
      <p:sp>
        <p:nvSpPr>
          <p:cNvPr id="2" name="Rechthoek 1">
            <a:extLst>
              <a:ext uri="{FF2B5EF4-FFF2-40B4-BE49-F238E27FC236}">
                <a16:creationId xmlns:a16="http://schemas.microsoft.com/office/drawing/2014/main" id="{93E663D8-A77A-44D3-A39B-1736ED091318}"/>
              </a:ext>
            </a:extLst>
          </p:cNvPr>
          <p:cNvSpPr/>
          <p:nvPr userDrawn="1"/>
        </p:nvSpPr>
        <p:spPr>
          <a:xfrm>
            <a:off x="0" y="0"/>
            <a:ext cx="839788" cy="6207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hthoek 22">
            <a:extLst>
              <a:ext uri="{FF2B5EF4-FFF2-40B4-BE49-F238E27FC236}">
                <a16:creationId xmlns:a16="http://schemas.microsoft.com/office/drawing/2014/main" id="{B8E947B9-5AE8-4131-A7DA-D72657681A8E}"/>
              </a:ext>
            </a:extLst>
          </p:cNvPr>
          <p:cNvSpPr/>
          <p:nvPr userDrawn="1"/>
        </p:nvSpPr>
        <p:spPr>
          <a:xfrm>
            <a:off x="9051838" y="2876550"/>
            <a:ext cx="3140162" cy="10500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8855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37" presetClass="path" presetSubtype="0" accel="24000" decel="76000" fill="hold" nodeType="withEffect">
                                  <p:stCondLst>
                                    <p:cond delay="0"/>
                                  </p:stCondLst>
                                  <p:childTnLst>
                                    <p:animMotion origin="layout" path="M 5E-6 8.51852E-6 C 0.03659 -0.02732 0.06263 -0.06227 0.1414 -0.08797 C 0.21967 -0.11366 0.36707 -0.1206 0.44936 -0.05602 C 0.58673 0.07477 0.58959 0.34768 0.59597 0.75092 " pathEditMode="fixed" rAng="0" ptsTypes="AAAA">
                                      <p:cBhvr>
                                        <p:cTn id="8" dur="2000" spd="-100000" fill="hold"/>
                                        <p:tgtEl>
                                          <p:spTgt spid="6"/>
                                        </p:tgtEl>
                                        <p:attrNameLst>
                                          <p:attrName>ppt_x</p:attrName>
                                          <p:attrName>ppt_y</p:attrName>
                                        </p:attrNameLst>
                                      </p:cBhvr>
                                      <p:rCtr x="29792" y="32222"/>
                                    </p:animMotion>
                                  </p:childTnLst>
                                </p:cTn>
                              </p:par>
                              <p:par>
                                <p:cTn id="9" presetID="37" presetClass="path" presetSubtype="0" accel="24000" decel="76000" fill="hold" grpId="0" nodeType="withEffect">
                                  <p:stCondLst>
                                    <p:cond delay="0"/>
                                  </p:stCondLst>
                                  <p:childTnLst>
                                    <p:animMotion origin="layout" path="M 1.66667E-6 2.96296E-6 C 0.03659 -0.02732 0.06263 -0.06227 0.1414 -0.08797 C 0.21966 -0.11366 0.36706 -0.1206 0.44935 -0.05602 C 0.58672 0.07477 0.58958 0.34768 0.59596 0.75092 " pathEditMode="fixed" rAng="0" ptsTypes="AAAA">
                                      <p:cBhvr>
                                        <p:cTn id="10" dur="2000" spd="-100000" fill="hold"/>
                                        <p:tgtEl>
                                          <p:spTgt spid="10"/>
                                        </p:tgtEl>
                                        <p:attrNameLst>
                                          <p:attrName>ppt_x</p:attrName>
                                          <p:attrName>ppt_y</p:attrName>
                                        </p:attrNameLst>
                                      </p:cBhvr>
                                      <p:rCtr x="29792" y="32222"/>
                                    </p:animMotion>
                                  </p:childTnLst>
                                </p:cTn>
                              </p:par>
                              <p:par>
                                <p:cTn id="11" presetID="1" presetClass="entr" presetSubtype="0" fill="hold" grpId="0" nodeType="withEffect">
                                  <p:stCondLst>
                                    <p:cond delay="1000"/>
                                  </p:stCondLst>
                                  <p:childTnLst>
                                    <p:set>
                                      <p:cBhvr>
                                        <p:cTn id="12" dur="1" fill="hold">
                                          <p:stCondLst>
                                            <p:cond delay="0"/>
                                          </p:stCondLst>
                                        </p:cTn>
                                        <p:tgtEl>
                                          <p:spTgt spid="23"/>
                                        </p:tgtEl>
                                        <p:attrNameLst>
                                          <p:attrName>style.visibility</p:attrName>
                                        </p:attrNameLst>
                                      </p:cBhvr>
                                      <p:to>
                                        <p:strVal val="visible"/>
                                      </p:to>
                                    </p:set>
                                  </p:childTnLst>
                                </p:cTn>
                              </p:par>
                              <p:par>
                                <p:cTn id="13" presetID="2" presetClass="entr" presetSubtype="2" decel="100000" fill="hold" nodeType="withEffect">
                                  <p:stCondLst>
                                    <p:cond delay="10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000" fill="hold"/>
                                        <p:tgtEl>
                                          <p:spTgt spid="11"/>
                                        </p:tgtEl>
                                        <p:attrNameLst>
                                          <p:attrName>ppt_x</p:attrName>
                                        </p:attrNameLst>
                                      </p:cBhvr>
                                      <p:tavLst>
                                        <p:tav tm="0">
                                          <p:val>
                                            <p:strVal val="1+#ppt_w/2"/>
                                          </p:val>
                                        </p:tav>
                                        <p:tav tm="100000">
                                          <p:val>
                                            <p:strVal val="#ppt_x"/>
                                          </p:val>
                                        </p:tav>
                                      </p:tavLst>
                                    </p:anim>
                                    <p:anim calcmode="lin" valueType="num">
                                      <p:cBhvr additive="base">
                                        <p:cTn id="16" dur="1000" fill="hold"/>
                                        <p:tgtEl>
                                          <p:spTgt spid="11"/>
                                        </p:tgtEl>
                                        <p:attrNameLst>
                                          <p:attrName>ppt_y</p:attrName>
                                        </p:attrNameLst>
                                      </p:cBhvr>
                                      <p:tavLst>
                                        <p:tav tm="0">
                                          <p:val>
                                            <p:strVal val="#ppt_y"/>
                                          </p:val>
                                        </p:tav>
                                        <p:tav tm="100000">
                                          <p:val>
                                            <p:strVal val="#ppt_y"/>
                                          </p:val>
                                        </p:tav>
                                      </p:tavLst>
                                    </p:anim>
                                  </p:childTnLst>
                                </p:cTn>
                              </p:par>
                              <p:par>
                                <p:cTn id="17" presetID="22" presetClass="exit" presetSubtype="4" fill="hold" grpId="1" nodeType="withEffect">
                                  <p:stCondLst>
                                    <p:cond delay="1680"/>
                                  </p:stCondLst>
                                  <p:childTnLst>
                                    <p:animEffect transition="out" filter="wipe(down)">
                                      <p:cBhvr>
                                        <p:cTn id="18" dur="1000"/>
                                        <p:tgtEl>
                                          <p:spTgt spid="10"/>
                                        </p:tgtEl>
                                      </p:cBhvr>
                                    </p:animEffect>
                                    <p:set>
                                      <p:cBhvr>
                                        <p:cTn id="19" dur="1" fill="hold">
                                          <p:stCondLst>
                                            <p:cond delay="999"/>
                                          </p:stCondLst>
                                        </p:cTn>
                                        <p:tgtEl>
                                          <p:spTgt spid="10"/>
                                        </p:tgtEl>
                                        <p:attrNameLst>
                                          <p:attrName>style.visibility</p:attrName>
                                        </p:attrNameLst>
                                      </p:cBhvr>
                                      <p:to>
                                        <p:strVal val="hidden"/>
                                      </p:to>
                                    </p:set>
                                  </p:childTnLst>
                                </p:cTn>
                              </p:par>
                              <p:par>
                                <p:cTn id="20" presetID="2" presetClass="entr" presetSubtype="4" decel="100000" fill="hold" grpId="0" nodeType="withEffect">
                                  <p:stCondLst>
                                    <p:cond delay="1680"/>
                                  </p:stCondLst>
                                  <p:childTnLst>
                                    <p:set>
                                      <p:cBhvr>
                                        <p:cTn id="21" dur="1" fill="hold">
                                          <p:stCondLst>
                                            <p:cond delay="0"/>
                                          </p:stCondLst>
                                        </p:cTn>
                                        <p:tgtEl>
                                          <p:spTgt spid="21"/>
                                        </p:tgtEl>
                                        <p:attrNameLst>
                                          <p:attrName>style.visibility</p:attrName>
                                        </p:attrNameLst>
                                      </p:cBhvr>
                                      <p:to>
                                        <p:strVal val="visible"/>
                                      </p:to>
                                    </p:set>
                                    <p:anim calcmode="lin" valueType="num">
                                      <p:cBhvr additive="base">
                                        <p:cTn id="22" dur="1000" fill="hold"/>
                                        <p:tgtEl>
                                          <p:spTgt spid="21"/>
                                        </p:tgtEl>
                                        <p:attrNameLst>
                                          <p:attrName>ppt_x</p:attrName>
                                        </p:attrNameLst>
                                      </p:cBhvr>
                                      <p:tavLst>
                                        <p:tav tm="0">
                                          <p:val>
                                            <p:strVal val="#ppt_x"/>
                                          </p:val>
                                        </p:tav>
                                        <p:tav tm="100000">
                                          <p:val>
                                            <p:strVal val="#ppt_x"/>
                                          </p:val>
                                        </p:tav>
                                      </p:tavLst>
                                    </p:anim>
                                    <p:anim calcmode="lin" valueType="num">
                                      <p:cBhvr additive="base">
                                        <p:cTn id="23" dur="10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21" grpId="0" animBg="1"/>
      <p:bldP spid="23"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SLIDE 1">
    <p:spTree>
      <p:nvGrpSpPr>
        <p:cNvPr id="1" name=""/>
        <p:cNvGrpSpPr/>
        <p:nvPr/>
      </p:nvGrpSpPr>
      <p:grpSpPr>
        <a:xfrm>
          <a:off x="0" y="0"/>
          <a:ext cx="0" cy="0"/>
          <a:chOff x="0" y="0"/>
          <a:chExt cx="0" cy="0"/>
        </a:xfrm>
      </p:grpSpPr>
      <p:sp>
        <p:nvSpPr>
          <p:cNvPr id="4" name="Tijdelijke aanduiding voor voettekst 3">
            <a:extLst>
              <a:ext uri="{FF2B5EF4-FFF2-40B4-BE49-F238E27FC236}">
                <a16:creationId xmlns:a16="http://schemas.microsoft.com/office/drawing/2014/main" id="{1666D2D1-4F2E-4E11-89F6-C8D585C0F0C0}"/>
              </a:ext>
            </a:extLst>
          </p:cNvPr>
          <p:cNvSpPr>
            <a:spLocks noGrp="1"/>
          </p:cNvSpPr>
          <p:nvPr>
            <p:ph type="ftr" sz="quarter" idx="11"/>
          </p:nvPr>
        </p:nvSpPr>
        <p:spPr/>
        <p:txBody>
          <a:bodyPr/>
          <a:lstStyle/>
          <a:p>
            <a:r>
              <a:rPr lang="nl-NL"/>
              <a:t>Strategisch plan 2020+</a:t>
            </a:r>
          </a:p>
        </p:txBody>
      </p:sp>
      <p:sp>
        <p:nvSpPr>
          <p:cNvPr id="5" name="Tijdelijke aanduiding voor dianummer 4">
            <a:extLst>
              <a:ext uri="{FF2B5EF4-FFF2-40B4-BE49-F238E27FC236}">
                <a16:creationId xmlns:a16="http://schemas.microsoft.com/office/drawing/2014/main" id="{0E5CA59E-503B-43A4-843F-2671D7A1B4FC}"/>
              </a:ext>
            </a:extLst>
          </p:cNvPr>
          <p:cNvSpPr>
            <a:spLocks noGrp="1"/>
          </p:cNvSpPr>
          <p:nvPr>
            <p:ph type="sldNum" sz="quarter" idx="12"/>
          </p:nvPr>
        </p:nvSpPr>
        <p:spPr/>
        <p:txBody>
          <a:bodyPr/>
          <a:lstStyle/>
          <a:p>
            <a:fld id="{E75BFFD5-5BBF-47BE-B5A6-386388B0B4F6}" type="slidenum">
              <a:rPr lang="en-GB" smtClean="0"/>
              <a:pPr/>
              <a:t>‹nr.›</a:t>
            </a:fld>
            <a:endParaRPr lang="en-GB" dirty="0"/>
          </a:p>
        </p:txBody>
      </p:sp>
      <p:sp>
        <p:nvSpPr>
          <p:cNvPr id="6" name="Tijdelijke aanduiding voor afbeelding 11">
            <a:extLst>
              <a:ext uri="{FF2B5EF4-FFF2-40B4-BE49-F238E27FC236}">
                <a16:creationId xmlns:a16="http://schemas.microsoft.com/office/drawing/2014/main" id="{1D6B6815-F733-44E1-B046-BEBC7CA01368}"/>
              </a:ext>
            </a:extLst>
          </p:cNvPr>
          <p:cNvSpPr>
            <a:spLocks noGrp="1"/>
          </p:cNvSpPr>
          <p:nvPr>
            <p:ph type="pic" sz="quarter" idx="14" hasCustomPrompt="1"/>
          </p:nvPr>
        </p:nvSpPr>
        <p:spPr>
          <a:xfrm>
            <a:off x="0" y="-9525"/>
            <a:ext cx="12192000" cy="6875463"/>
          </a:xfrm>
          <a:solidFill>
            <a:schemeClr val="bg1">
              <a:lumMod val="95000"/>
            </a:schemeClr>
          </a:solidFill>
        </p:spPr>
        <p:txBody>
          <a:bodyPr lIns="6588000" tIns="3276000" rIns="3456000">
            <a:normAutofit/>
          </a:bodyPr>
          <a:lstStyle>
            <a:lvl1pPr marL="0" indent="0" algn="ctr">
              <a:buNone/>
              <a:defRPr sz="1100" i="1">
                <a:solidFill>
                  <a:schemeClr val="tx1">
                    <a:lumMod val="65000"/>
                    <a:lumOff val="35000"/>
                  </a:schemeClr>
                </a:solidFill>
              </a:defRPr>
            </a:lvl1pPr>
          </a:lstStyle>
          <a:p>
            <a:r>
              <a:rPr lang="en-GB" dirty="0" err="1"/>
              <a:t>Klik</a:t>
            </a:r>
            <a:r>
              <a:rPr lang="en-GB" dirty="0"/>
              <a:t> op </a:t>
            </a:r>
            <a:r>
              <a:rPr lang="en-GB" dirty="0" err="1"/>
              <a:t>linkstaand</a:t>
            </a:r>
            <a:r>
              <a:rPr lang="en-GB" dirty="0"/>
              <a:t> pictogram om </a:t>
            </a:r>
            <a:r>
              <a:rPr lang="en-GB" dirty="0" err="1"/>
              <a:t>een</a:t>
            </a:r>
            <a:r>
              <a:rPr lang="en-GB" dirty="0"/>
              <a:t> </a:t>
            </a:r>
            <a:r>
              <a:rPr lang="en-GB" dirty="0" err="1"/>
              <a:t>afbeelding</a:t>
            </a:r>
            <a:r>
              <a:rPr lang="en-GB" dirty="0"/>
              <a:t> in </a:t>
            </a:r>
            <a:r>
              <a:rPr lang="en-GB" dirty="0" err="1"/>
              <a:t>te</a:t>
            </a:r>
            <a:r>
              <a:rPr lang="en-GB" dirty="0"/>
              <a:t> </a:t>
            </a:r>
            <a:r>
              <a:rPr lang="en-GB" dirty="0" err="1"/>
              <a:t>voegen</a:t>
            </a:r>
            <a:endParaRPr lang="en-GB" dirty="0"/>
          </a:p>
        </p:txBody>
      </p:sp>
      <p:sp>
        <p:nvSpPr>
          <p:cNvPr id="7" name="Tijdelijke aanduiding voor tekst 6">
            <a:extLst>
              <a:ext uri="{FF2B5EF4-FFF2-40B4-BE49-F238E27FC236}">
                <a16:creationId xmlns:a16="http://schemas.microsoft.com/office/drawing/2014/main" id="{026DBCDE-6CC9-4797-BAE4-9FC352D996A6}"/>
              </a:ext>
            </a:extLst>
          </p:cNvPr>
          <p:cNvSpPr>
            <a:spLocks noGrp="1"/>
          </p:cNvSpPr>
          <p:nvPr>
            <p:ph type="body" sz="quarter" idx="13" hasCustomPrompt="1"/>
          </p:nvPr>
        </p:nvSpPr>
        <p:spPr>
          <a:xfrm>
            <a:off x="0" y="-9525"/>
            <a:ext cx="7198943" cy="6875375"/>
          </a:xfrm>
          <a:custGeom>
            <a:avLst/>
            <a:gdLst>
              <a:gd name="connsiteX0" fmla="*/ 3966858 w 7191910"/>
              <a:gd name="connsiteY0" fmla="*/ 0 h 6875375"/>
              <a:gd name="connsiteX1" fmla="*/ 4279672 w 7191910"/>
              <a:gd name="connsiteY1" fmla="*/ 0 h 6875375"/>
              <a:gd name="connsiteX2" fmla="*/ 5411188 w 7191910"/>
              <a:gd name="connsiteY2" fmla="*/ 2035860 h 6875375"/>
              <a:gd name="connsiteX3" fmla="*/ 4748593 w 7191910"/>
              <a:gd name="connsiteY3" fmla="*/ 4607335 h 6875375"/>
              <a:gd name="connsiteX4" fmla="*/ 7191910 w 7191910"/>
              <a:gd name="connsiteY4" fmla="*/ 6875375 h 6875375"/>
              <a:gd name="connsiteX5" fmla="*/ 0 w 7191910"/>
              <a:gd name="connsiteY5" fmla="*/ 6875375 h 6875375"/>
              <a:gd name="connsiteX6" fmla="*/ 0 w 7191910"/>
              <a:gd name="connsiteY6" fmla="*/ 9536 h 6875375"/>
              <a:gd name="connsiteX0" fmla="*/ 3973891 w 7198943"/>
              <a:gd name="connsiteY0" fmla="*/ 0 h 6875375"/>
              <a:gd name="connsiteX1" fmla="*/ 4286705 w 7198943"/>
              <a:gd name="connsiteY1" fmla="*/ 0 h 6875375"/>
              <a:gd name="connsiteX2" fmla="*/ 5418221 w 7198943"/>
              <a:gd name="connsiteY2" fmla="*/ 2035860 h 6875375"/>
              <a:gd name="connsiteX3" fmla="*/ 4755626 w 7198943"/>
              <a:gd name="connsiteY3" fmla="*/ 4607335 h 6875375"/>
              <a:gd name="connsiteX4" fmla="*/ 7198943 w 7198943"/>
              <a:gd name="connsiteY4" fmla="*/ 6875375 h 6875375"/>
              <a:gd name="connsiteX5" fmla="*/ 7033 w 7198943"/>
              <a:gd name="connsiteY5" fmla="*/ 6875375 h 6875375"/>
              <a:gd name="connsiteX6" fmla="*/ 0 w 7198943"/>
              <a:gd name="connsiteY6" fmla="*/ 2502 h 6875375"/>
              <a:gd name="connsiteX7" fmla="*/ 3973891 w 7198943"/>
              <a:gd name="connsiteY7" fmla="*/ 0 h 687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98943" h="6875375">
                <a:moveTo>
                  <a:pt x="3973891" y="0"/>
                </a:moveTo>
                <a:lnTo>
                  <a:pt x="4286705" y="0"/>
                </a:lnTo>
                <a:lnTo>
                  <a:pt x="5418221" y="2035860"/>
                </a:lnTo>
                <a:lnTo>
                  <a:pt x="4755626" y="4607335"/>
                </a:lnTo>
                <a:lnTo>
                  <a:pt x="7198943" y="6875375"/>
                </a:lnTo>
                <a:lnTo>
                  <a:pt x="7033" y="6875375"/>
                </a:lnTo>
                <a:cubicBezTo>
                  <a:pt x="4689" y="4584417"/>
                  <a:pt x="2344" y="2293460"/>
                  <a:pt x="0" y="2502"/>
                </a:cubicBezTo>
                <a:lnTo>
                  <a:pt x="3973891" y="0"/>
                </a:lnTo>
                <a:close/>
              </a:path>
            </a:pathLst>
          </a:custGeom>
          <a:solidFill>
            <a:schemeClr val="accent1"/>
          </a:solidFill>
          <a:ln>
            <a:noFill/>
          </a:ln>
        </p:spPr>
        <p:txBody>
          <a:bodyPr wrap="square">
            <a:noAutofit/>
          </a:bodyPr>
          <a:lstStyle>
            <a:lvl1pPr marL="0" indent="0">
              <a:buNone/>
              <a:defRPr sz="100"/>
            </a:lvl1pPr>
          </a:lstStyle>
          <a:p>
            <a:pPr lvl="0"/>
            <a:r>
              <a:rPr lang="nl-NL" dirty="0"/>
              <a:t> </a:t>
            </a:r>
            <a:endParaRPr lang="en-GB" dirty="0"/>
          </a:p>
        </p:txBody>
      </p:sp>
      <p:sp>
        <p:nvSpPr>
          <p:cNvPr id="8" name="Rechthoek 7">
            <a:extLst>
              <a:ext uri="{FF2B5EF4-FFF2-40B4-BE49-F238E27FC236}">
                <a16:creationId xmlns:a16="http://schemas.microsoft.com/office/drawing/2014/main" id="{D1AC2AEB-0AF4-46C9-B420-38E9051C33D0}"/>
              </a:ext>
            </a:extLst>
          </p:cNvPr>
          <p:cNvSpPr/>
          <p:nvPr userDrawn="1"/>
        </p:nvSpPr>
        <p:spPr>
          <a:xfrm>
            <a:off x="0" y="-452457"/>
            <a:ext cx="2070226" cy="3009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err="1"/>
              <a:t>Titel</a:t>
            </a:r>
            <a:r>
              <a:rPr lang="en-GB" sz="1100" dirty="0"/>
              <a:t> Slide 1</a:t>
            </a:r>
          </a:p>
        </p:txBody>
      </p:sp>
      <p:sp>
        <p:nvSpPr>
          <p:cNvPr id="29" name="Tijdelijke aanduiding voor tekst 28">
            <a:extLst>
              <a:ext uri="{FF2B5EF4-FFF2-40B4-BE49-F238E27FC236}">
                <a16:creationId xmlns:a16="http://schemas.microsoft.com/office/drawing/2014/main" id="{BA7CB447-35CC-4400-A741-6CFFFCDF7D98}"/>
              </a:ext>
            </a:extLst>
          </p:cNvPr>
          <p:cNvSpPr>
            <a:spLocks noGrp="1"/>
          </p:cNvSpPr>
          <p:nvPr>
            <p:ph type="body" sz="quarter" idx="17" hasCustomPrompt="1"/>
          </p:nvPr>
        </p:nvSpPr>
        <p:spPr>
          <a:xfrm>
            <a:off x="934316" y="3492643"/>
            <a:ext cx="4258781" cy="1011576"/>
          </a:xfrm>
          <a:custGeom>
            <a:avLst/>
            <a:gdLst>
              <a:gd name="connsiteX0" fmla="*/ 4100130 w 4258781"/>
              <a:gd name="connsiteY0" fmla="*/ 0 h 1011576"/>
              <a:gd name="connsiteX1" fmla="*/ 4258781 w 4258781"/>
              <a:gd name="connsiteY1" fmla="*/ 358935 h 1011576"/>
              <a:gd name="connsiteX2" fmla="*/ 4140949 w 4258781"/>
              <a:gd name="connsiteY2" fmla="*/ 1011576 h 1011576"/>
              <a:gd name="connsiteX3" fmla="*/ 21646 w 4258781"/>
              <a:gd name="connsiteY3" fmla="*/ 985038 h 1011576"/>
              <a:gd name="connsiteX4" fmla="*/ 0 w 4258781"/>
              <a:gd name="connsiteY4" fmla="*/ 402060 h 1011576"/>
              <a:gd name="connsiteX5" fmla="*/ 101450 w 4258781"/>
              <a:gd name="connsiteY5" fmla="*/ 81477 h 1011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58781" h="1011576">
                <a:moveTo>
                  <a:pt x="4100130" y="0"/>
                </a:moveTo>
                <a:cubicBezTo>
                  <a:pt x="4171155" y="177144"/>
                  <a:pt x="4167346" y="151935"/>
                  <a:pt x="4258781" y="358935"/>
                </a:cubicBezTo>
                <a:lnTo>
                  <a:pt x="4140949" y="1011576"/>
                </a:lnTo>
                <a:lnTo>
                  <a:pt x="21646" y="985038"/>
                </a:lnTo>
                <a:lnTo>
                  <a:pt x="0" y="402060"/>
                </a:lnTo>
                <a:lnTo>
                  <a:pt x="101450" y="81477"/>
                </a:lnTo>
                <a:close/>
              </a:path>
            </a:pathLst>
          </a:custGeom>
          <a:solidFill>
            <a:schemeClr val="tx1"/>
          </a:solidFill>
        </p:spPr>
        <p:txBody>
          <a:bodyPr wrap="square">
            <a:noAutofit/>
          </a:bodyPr>
          <a:lstStyle>
            <a:lvl1pPr marL="0" indent="0">
              <a:buNone/>
              <a:defRPr/>
            </a:lvl1pPr>
          </a:lstStyle>
          <a:p>
            <a:pPr lvl="0"/>
            <a:r>
              <a:rPr lang="en-GB" dirty="0"/>
              <a:t> </a:t>
            </a:r>
          </a:p>
        </p:txBody>
      </p:sp>
      <p:sp>
        <p:nvSpPr>
          <p:cNvPr id="25" name="Tijdelijke aanduiding voor tekst 24">
            <a:extLst>
              <a:ext uri="{FF2B5EF4-FFF2-40B4-BE49-F238E27FC236}">
                <a16:creationId xmlns:a16="http://schemas.microsoft.com/office/drawing/2014/main" id="{8BD696EF-6AA2-46BC-9458-65D076300EEF}"/>
              </a:ext>
            </a:extLst>
          </p:cNvPr>
          <p:cNvSpPr>
            <a:spLocks noGrp="1"/>
          </p:cNvSpPr>
          <p:nvPr>
            <p:ph type="body" sz="quarter" idx="16" hasCustomPrompt="1"/>
          </p:nvPr>
        </p:nvSpPr>
        <p:spPr>
          <a:xfrm>
            <a:off x="838200" y="3407105"/>
            <a:ext cx="4258781" cy="1011577"/>
          </a:xfrm>
          <a:custGeom>
            <a:avLst/>
            <a:gdLst>
              <a:gd name="connsiteX0" fmla="*/ 4100130 w 4258781"/>
              <a:gd name="connsiteY0" fmla="*/ 0 h 1011577"/>
              <a:gd name="connsiteX1" fmla="*/ 4258781 w 4258781"/>
              <a:gd name="connsiteY1" fmla="*/ 358935 h 1011577"/>
              <a:gd name="connsiteX2" fmla="*/ 4140949 w 4258781"/>
              <a:gd name="connsiteY2" fmla="*/ 1011577 h 1011577"/>
              <a:gd name="connsiteX3" fmla="*/ 21646 w 4258781"/>
              <a:gd name="connsiteY3" fmla="*/ 985039 h 1011577"/>
              <a:gd name="connsiteX4" fmla="*/ 0 w 4258781"/>
              <a:gd name="connsiteY4" fmla="*/ 402061 h 1011577"/>
              <a:gd name="connsiteX5" fmla="*/ 101450 w 4258781"/>
              <a:gd name="connsiteY5" fmla="*/ 81478 h 1011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58781" h="1011577">
                <a:moveTo>
                  <a:pt x="4100130" y="0"/>
                </a:moveTo>
                <a:cubicBezTo>
                  <a:pt x="4171155" y="177145"/>
                  <a:pt x="4167346" y="151935"/>
                  <a:pt x="4258781" y="358935"/>
                </a:cubicBezTo>
                <a:lnTo>
                  <a:pt x="4140949" y="1011577"/>
                </a:lnTo>
                <a:lnTo>
                  <a:pt x="21646" y="985039"/>
                </a:lnTo>
                <a:lnTo>
                  <a:pt x="0" y="402061"/>
                </a:lnTo>
                <a:lnTo>
                  <a:pt x="101450" y="81478"/>
                </a:lnTo>
                <a:close/>
              </a:path>
            </a:pathLst>
          </a:custGeom>
          <a:solidFill>
            <a:schemeClr val="accent2"/>
          </a:solidFill>
        </p:spPr>
        <p:txBody>
          <a:bodyPr wrap="square">
            <a:noAutofit/>
          </a:bodyPr>
          <a:lstStyle>
            <a:lvl1pPr marL="0" indent="0">
              <a:buNone/>
              <a:defRPr/>
            </a:lvl1pPr>
          </a:lstStyle>
          <a:p>
            <a:pPr lvl="0"/>
            <a:r>
              <a:rPr lang="en-GB" dirty="0"/>
              <a:t> </a:t>
            </a:r>
          </a:p>
        </p:txBody>
      </p:sp>
      <p:sp>
        <p:nvSpPr>
          <p:cNvPr id="35" name="Tijdelijke aanduiding voor tekst 34">
            <a:extLst>
              <a:ext uri="{FF2B5EF4-FFF2-40B4-BE49-F238E27FC236}">
                <a16:creationId xmlns:a16="http://schemas.microsoft.com/office/drawing/2014/main" id="{12E6D2C9-745B-49E1-BC13-257C52916F24}"/>
              </a:ext>
            </a:extLst>
          </p:cNvPr>
          <p:cNvSpPr>
            <a:spLocks noGrp="1"/>
          </p:cNvSpPr>
          <p:nvPr>
            <p:ph type="body" sz="quarter" idx="19" hasCustomPrompt="1"/>
          </p:nvPr>
        </p:nvSpPr>
        <p:spPr>
          <a:xfrm>
            <a:off x="611885" y="4089857"/>
            <a:ext cx="6021706" cy="1393148"/>
          </a:xfrm>
          <a:custGeom>
            <a:avLst/>
            <a:gdLst>
              <a:gd name="connsiteX0" fmla="*/ 5843079 w 6021706"/>
              <a:gd name="connsiteY0" fmla="*/ 0 h 1393148"/>
              <a:gd name="connsiteX1" fmla="*/ 6009604 w 6021706"/>
              <a:gd name="connsiteY1" fmla="*/ 338201 h 1393148"/>
              <a:gd name="connsiteX2" fmla="*/ 6021706 w 6021706"/>
              <a:gd name="connsiteY2" fmla="*/ 972811 h 1393148"/>
              <a:gd name="connsiteX3" fmla="*/ 213911 w 6021706"/>
              <a:gd name="connsiteY3" fmla="*/ 1393148 h 1393148"/>
              <a:gd name="connsiteX4" fmla="*/ 0 w 6021706"/>
              <a:gd name="connsiteY4" fmla="*/ 696208 h 1393148"/>
              <a:gd name="connsiteX5" fmla="*/ 197509 w 6021706"/>
              <a:gd name="connsiteY5" fmla="*/ 291671 h 1393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21706" h="1393148">
                <a:moveTo>
                  <a:pt x="5843079" y="0"/>
                </a:moveTo>
                <a:lnTo>
                  <a:pt x="6009604" y="338201"/>
                </a:lnTo>
                <a:lnTo>
                  <a:pt x="6021706" y="972811"/>
                </a:lnTo>
                <a:lnTo>
                  <a:pt x="213911" y="1393148"/>
                </a:lnTo>
                <a:lnTo>
                  <a:pt x="0" y="696208"/>
                </a:lnTo>
                <a:cubicBezTo>
                  <a:pt x="113820" y="462915"/>
                  <a:pt x="110292" y="490630"/>
                  <a:pt x="197509" y="291671"/>
                </a:cubicBezTo>
                <a:close/>
              </a:path>
            </a:pathLst>
          </a:custGeom>
          <a:solidFill>
            <a:schemeClr val="tx1"/>
          </a:solidFill>
        </p:spPr>
        <p:txBody>
          <a:bodyPr wrap="square">
            <a:noAutofit/>
          </a:bodyPr>
          <a:lstStyle>
            <a:lvl1pPr marL="0" indent="0">
              <a:buNone/>
              <a:defRPr/>
            </a:lvl1pPr>
          </a:lstStyle>
          <a:p>
            <a:pPr lvl="0"/>
            <a:r>
              <a:rPr lang="en-GB" dirty="0"/>
              <a:t> </a:t>
            </a:r>
          </a:p>
        </p:txBody>
      </p:sp>
      <p:sp>
        <p:nvSpPr>
          <p:cNvPr id="32" name="Tijdelijke aanduiding voor tekst 31">
            <a:extLst>
              <a:ext uri="{FF2B5EF4-FFF2-40B4-BE49-F238E27FC236}">
                <a16:creationId xmlns:a16="http://schemas.microsoft.com/office/drawing/2014/main" id="{F4AC41F5-74BE-49DE-AD1E-5F3E5F90F96E}"/>
              </a:ext>
            </a:extLst>
          </p:cNvPr>
          <p:cNvSpPr>
            <a:spLocks noGrp="1"/>
          </p:cNvSpPr>
          <p:nvPr>
            <p:ph type="body" sz="quarter" idx="18" hasCustomPrompt="1"/>
          </p:nvPr>
        </p:nvSpPr>
        <p:spPr>
          <a:xfrm>
            <a:off x="650110" y="4000405"/>
            <a:ext cx="6021705" cy="1393148"/>
          </a:xfrm>
          <a:custGeom>
            <a:avLst/>
            <a:gdLst>
              <a:gd name="connsiteX0" fmla="*/ 5843079 w 6021705"/>
              <a:gd name="connsiteY0" fmla="*/ 0 h 1393148"/>
              <a:gd name="connsiteX1" fmla="*/ 6009603 w 6021705"/>
              <a:gd name="connsiteY1" fmla="*/ 338202 h 1393148"/>
              <a:gd name="connsiteX2" fmla="*/ 6021705 w 6021705"/>
              <a:gd name="connsiteY2" fmla="*/ 972811 h 1393148"/>
              <a:gd name="connsiteX3" fmla="*/ 213912 w 6021705"/>
              <a:gd name="connsiteY3" fmla="*/ 1393148 h 1393148"/>
              <a:gd name="connsiteX4" fmla="*/ 0 w 6021705"/>
              <a:gd name="connsiteY4" fmla="*/ 696208 h 1393148"/>
              <a:gd name="connsiteX5" fmla="*/ 197509 w 6021705"/>
              <a:gd name="connsiteY5" fmla="*/ 291671 h 1393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21705" h="1393148">
                <a:moveTo>
                  <a:pt x="5843079" y="0"/>
                </a:moveTo>
                <a:lnTo>
                  <a:pt x="6009603" y="338202"/>
                </a:lnTo>
                <a:lnTo>
                  <a:pt x="6021705" y="972811"/>
                </a:lnTo>
                <a:lnTo>
                  <a:pt x="213912" y="1393148"/>
                </a:lnTo>
                <a:lnTo>
                  <a:pt x="0" y="696208"/>
                </a:lnTo>
                <a:cubicBezTo>
                  <a:pt x="113820" y="462915"/>
                  <a:pt x="110292" y="490630"/>
                  <a:pt x="197509" y="291671"/>
                </a:cubicBezTo>
                <a:close/>
              </a:path>
            </a:pathLst>
          </a:custGeom>
          <a:solidFill>
            <a:schemeClr val="bg1"/>
          </a:solidFill>
        </p:spPr>
        <p:txBody>
          <a:bodyPr wrap="square">
            <a:noAutofit/>
          </a:bodyPr>
          <a:lstStyle>
            <a:lvl1pPr marL="0" indent="0">
              <a:buNone/>
              <a:defRPr/>
            </a:lvl1pPr>
          </a:lstStyle>
          <a:p>
            <a:pPr lvl="0"/>
            <a:r>
              <a:rPr lang="en-GB" dirty="0"/>
              <a:t> </a:t>
            </a:r>
          </a:p>
        </p:txBody>
      </p:sp>
      <p:sp>
        <p:nvSpPr>
          <p:cNvPr id="38" name="Tijdelijke aanduiding voor tekst 37">
            <a:extLst>
              <a:ext uri="{FF2B5EF4-FFF2-40B4-BE49-F238E27FC236}">
                <a16:creationId xmlns:a16="http://schemas.microsoft.com/office/drawing/2014/main" id="{470F3112-A76E-4529-A2E2-20D5EC1967CE}"/>
              </a:ext>
            </a:extLst>
          </p:cNvPr>
          <p:cNvSpPr>
            <a:spLocks noGrp="1"/>
          </p:cNvSpPr>
          <p:nvPr>
            <p:ph type="body" sz="quarter" idx="21" hasCustomPrompt="1"/>
          </p:nvPr>
        </p:nvSpPr>
        <p:spPr>
          <a:xfrm rot="21417874">
            <a:off x="929793" y="4318867"/>
            <a:ext cx="5650136" cy="732762"/>
          </a:xfrm>
        </p:spPr>
        <p:txBody>
          <a:bodyPr>
            <a:normAutofit/>
          </a:bodyPr>
          <a:lstStyle>
            <a:lvl1pPr marL="0" indent="0">
              <a:buNone/>
              <a:defRPr sz="4000">
                <a:latin typeface="+mj-lt"/>
              </a:defRPr>
            </a:lvl1pPr>
          </a:lstStyle>
          <a:p>
            <a:pPr lvl="0"/>
            <a:r>
              <a:rPr lang="en-GB" dirty="0" err="1"/>
              <a:t>Plaats</a:t>
            </a:r>
            <a:r>
              <a:rPr lang="en-GB" dirty="0"/>
              <a:t> </a:t>
            </a:r>
            <a:r>
              <a:rPr lang="en-GB" dirty="0" err="1"/>
              <a:t>hier</a:t>
            </a:r>
            <a:r>
              <a:rPr lang="en-GB" dirty="0"/>
              <a:t> </a:t>
            </a:r>
            <a:r>
              <a:rPr lang="en-GB" dirty="0" err="1"/>
              <a:t>een</a:t>
            </a:r>
            <a:r>
              <a:rPr lang="en-GB" dirty="0"/>
              <a:t> sub-</a:t>
            </a:r>
            <a:r>
              <a:rPr lang="en-GB" dirty="0" err="1"/>
              <a:t>titel</a:t>
            </a:r>
            <a:endParaRPr lang="en-GB" dirty="0"/>
          </a:p>
        </p:txBody>
      </p:sp>
      <p:sp>
        <p:nvSpPr>
          <p:cNvPr id="39" name="Tijdelijke aanduiding voor tekst 37">
            <a:extLst>
              <a:ext uri="{FF2B5EF4-FFF2-40B4-BE49-F238E27FC236}">
                <a16:creationId xmlns:a16="http://schemas.microsoft.com/office/drawing/2014/main" id="{2C3CA12B-BA7C-4743-9BBB-8EB24861A00E}"/>
              </a:ext>
            </a:extLst>
          </p:cNvPr>
          <p:cNvSpPr>
            <a:spLocks noGrp="1"/>
          </p:cNvSpPr>
          <p:nvPr>
            <p:ph type="body" sz="quarter" idx="22" hasCustomPrompt="1"/>
          </p:nvPr>
        </p:nvSpPr>
        <p:spPr>
          <a:xfrm rot="21440150">
            <a:off x="1112644" y="3611982"/>
            <a:ext cx="3809365" cy="492882"/>
          </a:xfrm>
        </p:spPr>
        <p:txBody>
          <a:bodyPr>
            <a:normAutofit/>
          </a:bodyPr>
          <a:lstStyle>
            <a:lvl1pPr marL="0" indent="0">
              <a:buNone/>
              <a:defRPr sz="2400">
                <a:solidFill>
                  <a:schemeClr val="bg1"/>
                </a:solidFill>
                <a:latin typeface="+mj-lt"/>
              </a:defRPr>
            </a:lvl1pPr>
          </a:lstStyle>
          <a:p>
            <a:pPr lvl="0"/>
            <a:r>
              <a:rPr lang="en-GB" dirty="0" err="1"/>
              <a:t>Plaats</a:t>
            </a:r>
            <a:r>
              <a:rPr lang="en-GB" dirty="0"/>
              <a:t> </a:t>
            </a:r>
            <a:r>
              <a:rPr lang="en-GB" dirty="0" err="1"/>
              <a:t>hier</a:t>
            </a:r>
            <a:r>
              <a:rPr lang="en-GB" dirty="0"/>
              <a:t> </a:t>
            </a:r>
            <a:r>
              <a:rPr lang="en-GB" dirty="0" err="1"/>
              <a:t>een</a:t>
            </a:r>
            <a:r>
              <a:rPr lang="en-GB" dirty="0"/>
              <a:t> </a:t>
            </a:r>
            <a:r>
              <a:rPr lang="en-GB" dirty="0" err="1"/>
              <a:t>tekst</a:t>
            </a:r>
            <a:endParaRPr lang="en-GB" dirty="0"/>
          </a:p>
        </p:txBody>
      </p:sp>
      <p:sp>
        <p:nvSpPr>
          <p:cNvPr id="41" name="Tijdelijke aanduiding voor tekst 40">
            <a:extLst>
              <a:ext uri="{FF2B5EF4-FFF2-40B4-BE49-F238E27FC236}">
                <a16:creationId xmlns:a16="http://schemas.microsoft.com/office/drawing/2014/main" id="{B37BE2F9-BAC2-4C28-BB76-1D3492CE7B8B}"/>
              </a:ext>
            </a:extLst>
          </p:cNvPr>
          <p:cNvSpPr>
            <a:spLocks noGrp="1"/>
          </p:cNvSpPr>
          <p:nvPr>
            <p:ph type="body" sz="quarter" idx="23" hasCustomPrompt="1"/>
          </p:nvPr>
        </p:nvSpPr>
        <p:spPr>
          <a:xfrm>
            <a:off x="838200" y="624115"/>
            <a:ext cx="2195259" cy="534208"/>
          </a:xfrm>
          <a:blipFill>
            <a:blip r:embed="rId2"/>
            <a:stretch>
              <a:fillRect/>
            </a:stretch>
          </a:blipFill>
        </p:spPr>
        <p:txBody>
          <a:bodyPr/>
          <a:lstStyle>
            <a:lvl1pPr marL="0" indent="0">
              <a:buNone/>
              <a:defRPr/>
            </a:lvl1pPr>
          </a:lstStyle>
          <a:p>
            <a:pPr lvl="0"/>
            <a:r>
              <a:rPr lang="en-GB" dirty="0"/>
              <a:t> </a:t>
            </a:r>
          </a:p>
        </p:txBody>
      </p:sp>
      <p:sp>
        <p:nvSpPr>
          <p:cNvPr id="43" name="Tijdelijke aanduiding voor tekst 42">
            <a:extLst>
              <a:ext uri="{FF2B5EF4-FFF2-40B4-BE49-F238E27FC236}">
                <a16:creationId xmlns:a16="http://schemas.microsoft.com/office/drawing/2014/main" id="{6D9A6AE4-9840-4830-86B4-7D683D5B71E3}"/>
              </a:ext>
            </a:extLst>
          </p:cNvPr>
          <p:cNvSpPr>
            <a:spLocks noGrp="1"/>
          </p:cNvSpPr>
          <p:nvPr>
            <p:ph type="body" sz="quarter" idx="24" hasCustomPrompt="1"/>
          </p:nvPr>
        </p:nvSpPr>
        <p:spPr>
          <a:xfrm>
            <a:off x="809797" y="1471267"/>
            <a:ext cx="4111625" cy="1603375"/>
          </a:xfrm>
        </p:spPr>
        <p:txBody>
          <a:bodyPr>
            <a:noAutofit/>
          </a:bodyPr>
          <a:lstStyle>
            <a:lvl1pPr marL="0" indent="0">
              <a:lnSpc>
                <a:spcPct val="80000"/>
              </a:lnSpc>
              <a:spcBef>
                <a:spcPts val="0"/>
              </a:spcBef>
              <a:spcAft>
                <a:spcPts val="0"/>
              </a:spcAft>
              <a:buNone/>
              <a:defRPr sz="6200">
                <a:solidFill>
                  <a:schemeClr val="bg1"/>
                </a:solidFill>
                <a:latin typeface="+mj-lt"/>
              </a:defRPr>
            </a:lvl1pPr>
          </a:lstStyle>
          <a:p>
            <a:pPr lvl="0"/>
            <a:r>
              <a:rPr lang="en-GB" dirty="0" err="1"/>
              <a:t>Plaats</a:t>
            </a:r>
            <a:r>
              <a:rPr lang="en-GB" dirty="0"/>
              <a:t> </a:t>
            </a:r>
            <a:r>
              <a:rPr lang="en-GB" dirty="0" err="1"/>
              <a:t>hier</a:t>
            </a:r>
            <a:r>
              <a:rPr lang="en-GB" dirty="0"/>
              <a:t> </a:t>
            </a:r>
            <a:r>
              <a:rPr lang="en-GB" dirty="0" err="1"/>
              <a:t>een</a:t>
            </a:r>
            <a:r>
              <a:rPr lang="en-GB" dirty="0"/>
              <a:t> </a:t>
            </a:r>
            <a:r>
              <a:rPr lang="en-GB" dirty="0" err="1"/>
              <a:t>titel</a:t>
            </a:r>
            <a:endParaRPr lang="en-GB" dirty="0"/>
          </a:p>
        </p:txBody>
      </p:sp>
      <p:sp>
        <p:nvSpPr>
          <p:cNvPr id="58" name="Tijdelijke aanduiding voor tekst 57">
            <a:extLst>
              <a:ext uri="{FF2B5EF4-FFF2-40B4-BE49-F238E27FC236}">
                <a16:creationId xmlns:a16="http://schemas.microsoft.com/office/drawing/2014/main" id="{58E65CDF-0D34-4341-B99B-1FC336BE2AE1}"/>
              </a:ext>
            </a:extLst>
          </p:cNvPr>
          <p:cNvSpPr>
            <a:spLocks noGrp="1"/>
          </p:cNvSpPr>
          <p:nvPr>
            <p:ph type="body" sz="quarter" idx="25" hasCustomPrompt="1"/>
          </p:nvPr>
        </p:nvSpPr>
        <p:spPr>
          <a:xfrm>
            <a:off x="2213527" y="5800723"/>
            <a:ext cx="2190750" cy="365125"/>
          </a:xfrm>
        </p:spPr>
        <p:txBody>
          <a:bodyPr anchor="ctr">
            <a:normAutofit/>
          </a:bodyPr>
          <a:lstStyle>
            <a:lvl1pPr marL="0" indent="0">
              <a:buNone/>
              <a:defRPr sz="1600" b="1">
                <a:solidFill>
                  <a:schemeClr val="bg1"/>
                </a:solidFill>
              </a:defRPr>
            </a:lvl1pPr>
          </a:lstStyle>
          <a:p>
            <a:pPr lvl="0"/>
            <a:r>
              <a:rPr lang="en-GB" dirty="0"/>
              <a:t>Naam </a:t>
            </a:r>
            <a:r>
              <a:rPr lang="en-GB" dirty="0" err="1"/>
              <a:t>spreker</a:t>
            </a:r>
            <a:endParaRPr lang="en-GB" dirty="0"/>
          </a:p>
        </p:txBody>
      </p:sp>
      <p:sp>
        <p:nvSpPr>
          <p:cNvPr id="3" name="Tijdelijke aanduiding voor datum 2">
            <a:extLst>
              <a:ext uri="{FF2B5EF4-FFF2-40B4-BE49-F238E27FC236}">
                <a16:creationId xmlns:a16="http://schemas.microsoft.com/office/drawing/2014/main" id="{8DC6D860-B9E0-4D22-A222-95B3F7A90028}"/>
              </a:ext>
            </a:extLst>
          </p:cNvPr>
          <p:cNvSpPr>
            <a:spLocks noGrp="1"/>
          </p:cNvSpPr>
          <p:nvPr>
            <p:ph type="dt" sz="half" idx="10"/>
          </p:nvPr>
        </p:nvSpPr>
        <p:spPr>
          <a:xfrm>
            <a:off x="839789" y="5800722"/>
            <a:ext cx="1084262" cy="365127"/>
          </a:xfrm>
        </p:spPr>
        <p:txBody>
          <a:bodyPr vert="horz" lIns="0" tIns="0" rIns="0" bIns="0" rtlCol="0" anchor="ctr">
            <a:normAutofit/>
          </a:bodyPr>
          <a:lstStyle>
            <a:lvl1pPr>
              <a:defRPr lang="nl-NL" sz="1600" b="1" smtClean="0">
                <a:solidFill>
                  <a:schemeClr val="bg1"/>
                </a:solidFill>
              </a:defRPr>
            </a:lvl1pPr>
          </a:lstStyle>
          <a:p>
            <a:pPr>
              <a:lnSpc>
                <a:spcPct val="90000"/>
              </a:lnSpc>
              <a:spcBef>
                <a:spcPts val="600"/>
              </a:spcBef>
              <a:spcAft>
                <a:spcPts val="600"/>
              </a:spcAft>
              <a:buClr>
                <a:schemeClr val="accent1"/>
              </a:buClr>
              <a:buFont typeface="Wingdings" panose="05000000000000000000" pitchFamily="2" charset="2"/>
              <a:buNone/>
              <a:tabLst>
                <a:tab pos="265113" algn="l"/>
              </a:tabLst>
            </a:pPr>
            <a:fld id="{C9998579-2552-47B5-9259-0F1662156D7B}" type="datetime1">
              <a:rPr lang="nl-NL" smtClean="0"/>
              <a:t>22-09-2023</a:t>
            </a:fld>
            <a:endParaRPr lang="nl-NL" dirty="0"/>
          </a:p>
        </p:txBody>
      </p:sp>
      <p:sp>
        <p:nvSpPr>
          <p:cNvPr id="60" name="Tijdelijke aanduiding voor tekst 9">
            <a:extLst>
              <a:ext uri="{FF2B5EF4-FFF2-40B4-BE49-F238E27FC236}">
                <a16:creationId xmlns:a16="http://schemas.microsoft.com/office/drawing/2014/main" id="{AC77AEAB-7A5F-4CE8-85BE-42429CA28B41}"/>
              </a:ext>
            </a:extLst>
          </p:cNvPr>
          <p:cNvSpPr>
            <a:spLocks noGrp="1"/>
          </p:cNvSpPr>
          <p:nvPr>
            <p:ph type="body" sz="quarter" idx="26" hasCustomPrompt="1"/>
          </p:nvPr>
        </p:nvSpPr>
        <p:spPr>
          <a:xfrm rot="17650080" flipV="1">
            <a:off x="1921482" y="5954992"/>
            <a:ext cx="215269" cy="45719"/>
          </a:xfrm>
          <a:prstGeom prst="roundRect">
            <a:avLst>
              <a:gd name="adj" fmla="val 50000"/>
            </a:avLst>
          </a:prstGeom>
          <a:solidFill>
            <a:schemeClr val="tx1"/>
          </a:solidFill>
        </p:spPr>
        <p:txBody>
          <a:bodyPr/>
          <a:lstStyle>
            <a:lvl1pPr marL="0" indent="0">
              <a:buNone/>
              <a:defRPr sz="100">
                <a:solidFill>
                  <a:schemeClr val="bg1"/>
                </a:solidFill>
              </a:defRPr>
            </a:lvl1pPr>
          </a:lstStyle>
          <a:p>
            <a:pPr lvl="0"/>
            <a:r>
              <a:rPr lang="en-GB" dirty="0"/>
              <a:t>  </a:t>
            </a:r>
          </a:p>
        </p:txBody>
      </p:sp>
    </p:spTree>
    <p:extLst>
      <p:ext uri="{BB962C8B-B14F-4D97-AF65-F5344CB8AC3E}">
        <p14:creationId xmlns:p14="http://schemas.microsoft.com/office/powerpoint/2010/main" val="229809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42000" decel="4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accel="42000" decel="40000" fill="hold" grpId="0" nodeType="withEffect">
                                  <p:stCondLst>
                                    <p:cond delay="250"/>
                                  </p:stCondLst>
                                  <p:childTnLst>
                                    <p:set>
                                      <p:cBhvr>
                                        <p:cTn id="10" dur="1" fill="hold">
                                          <p:stCondLst>
                                            <p:cond delay="0"/>
                                          </p:stCondLst>
                                        </p:cTn>
                                        <p:tgtEl>
                                          <p:spTgt spid="41">
                                            <p:bg/>
                                          </p:spTgt>
                                        </p:tgtEl>
                                        <p:attrNameLst>
                                          <p:attrName>style.visibility</p:attrName>
                                        </p:attrNameLst>
                                      </p:cBhvr>
                                      <p:to>
                                        <p:strVal val="visible"/>
                                      </p:to>
                                    </p:set>
                                    <p:anim calcmode="lin" valueType="num">
                                      <p:cBhvr additive="base">
                                        <p:cTn id="11" dur="1000" fill="hold"/>
                                        <p:tgtEl>
                                          <p:spTgt spid="41">
                                            <p:bg/>
                                          </p:spTgt>
                                        </p:tgtEl>
                                        <p:attrNameLst>
                                          <p:attrName>ppt_x</p:attrName>
                                        </p:attrNameLst>
                                      </p:cBhvr>
                                      <p:tavLst>
                                        <p:tav tm="0">
                                          <p:val>
                                            <p:strVal val="0-#ppt_w/2"/>
                                          </p:val>
                                        </p:tav>
                                        <p:tav tm="100000">
                                          <p:val>
                                            <p:strVal val="#ppt_x"/>
                                          </p:val>
                                        </p:tav>
                                      </p:tavLst>
                                    </p:anim>
                                    <p:anim calcmode="lin" valueType="num">
                                      <p:cBhvr additive="base">
                                        <p:cTn id="12" dur="1000" fill="hold"/>
                                        <p:tgtEl>
                                          <p:spTgt spid="41">
                                            <p:bg/>
                                          </p:spTgt>
                                        </p:tgtEl>
                                        <p:attrNameLst>
                                          <p:attrName>ppt_y</p:attrName>
                                        </p:attrNameLst>
                                      </p:cBhvr>
                                      <p:tavLst>
                                        <p:tav tm="0">
                                          <p:val>
                                            <p:strVal val="#ppt_y"/>
                                          </p:val>
                                        </p:tav>
                                        <p:tav tm="100000">
                                          <p:val>
                                            <p:strVal val="#ppt_y"/>
                                          </p:val>
                                        </p:tav>
                                      </p:tavLst>
                                    </p:anim>
                                  </p:childTnLst>
                                </p:cTn>
                              </p:par>
                              <p:par>
                                <p:cTn id="13" presetID="2" presetClass="entr" presetSubtype="8" accel="42000" decel="40000" fill="hold" grpId="0" nodeType="withEffect">
                                  <p:stCondLst>
                                    <p:cond delay="250"/>
                                  </p:stCondLst>
                                  <p:childTnLst>
                                    <p:set>
                                      <p:cBhvr>
                                        <p:cTn id="14" dur="1" fill="hold">
                                          <p:stCondLst>
                                            <p:cond delay="0"/>
                                          </p:stCondLst>
                                        </p:cTn>
                                        <p:tgtEl>
                                          <p:spTgt spid="41">
                                            <p:txEl>
                                              <p:pRg st="0" end="0"/>
                                            </p:txEl>
                                          </p:spTgt>
                                        </p:tgtEl>
                                        <p:attrNameLst>
                                          <p:attrName>style.visibility</p:attrName>
                                        </p:attrNameLst>
                                      </p:cBhvr>
                                      <p:to>
                                        <p:strVal val="visible"/>
                                      </p:to>
                                    </p:set>
                                    <p:anim calcmode="lin" valueType="num">
                                      <p:cBhvr additive="base">
                                        <p:cTn id="15" dur="1000" fill="hold"/>
                                        <p:tgtEl>
                                          <p:spTgt spid="41">
                                            <p:txEl>
                                              <p:pRg st="0" end="0"/>
                                            </p:txEl>
                                          </p:spTgt>
                                        </p:tgtEl>
                                        <p:attrNameLst>
                                          <p:attrName>ppt_x</p:attrName>
                                        </p:attrNameLst>
                                      </p:cBhvr>
                                      <p:tavLst>
                                        <p:tav tm="0">
                                          <p:val>
                                            <p:strVal val="0-#ppt_w/2"/>
                                          </p:val>
                                        </p:tav>
                                        <p:tav tm="100000">
                                          <p:val>
                                            <p:strVal val="#ppt_x"/>
                                          </p:val>
                                        </p:tav>
                                      </p:tavLst>
                                    </p:anim>
                                    <p:anim calcmode="lin" valueType="num">
                                      <p:cBhvr additive="base">
                                        <p:cTn id="16" dur="1000" fill="hold"/>
                                        <p:tgtEl>
                                          <p:spTgt spid="41">
                                            <p:txEl>
                                              <p:pRg st="0" end="0"/>
                                            </p:txEl>
                                          </p:spTgt>
                                        </p:tgtEl>
                                        <p:attrNameLst>
                                          <p:attrName>ppt_y</p:attrName>
                                        </p:attrNameLst>
                                      </p:cBhvr>
                                      <p:tavLst>
                                        <p:tav tm="0">
                                          <p:val>
                                            <p:strVal val="#ppt_y"/>
                                          </p:val>
                                        </p:tav>
                                        <p:tav tm="100000">
                                          <p:val>
                                            <p:strVal val="#ppt_y"/>
                                          </p:val>
                                        </p:tav>
                                      </p:tavLst>
                                    </p:anim>
                                  </p:childTnLst>
                                </p:cTn>
                              </p:par>
                              <p:par>
                                <p:cTn id="17" presetID="6" presetClass="entr" presetSubtype="32" fill="hold" grpId="0" nodeType="withEffect">
                                  <p:stCondLst>
                                    <p:cond delay="500"/>
                                  </p:stCondLst>
                                  <p:iterate type="lt">
                                    <p:tmPct val="10000"/>
                                  </p:iterate>
                                  <p:childTnLst>
                                    <p:set>
                                      <p:cBhvr>
                                        <p:cTn id="18" dur="1" fill="hold">
                                          <p:stCondLst>
                                            <p:cond delay="0"/>
                                          </p:stCondLst>
                                        </p:cTn>
                                        <p:tgtEl>
                                          <p:spTgt spid="43"/>
                                        </p:tgtEl>
                                        <p:attrNameLst>
                                          <p:attrName>style.visibility</p:attrName>
                                        </p:attrNameLst>
                                      </p:cBhvr>
                                      <p:to>
                                        <p:strVal val="visible"/>
                                      </p:to>
                                    </p:set>
                                    <p:animEffect transition="in" filter="circle(out)">
                                      <p:cBhvr>
                                        <p:cTn id="19" dur="500"/>
                                        <p:tgtEl>
                                          <p:spTgt spid="43"/>
                                        </p:tgtEl>
                                      </p:cBhvr>
                                    </p:animEffect>
                                  </p:childTnLst>
                                </p:cTn>
                              </p:par>
                              <p:par>
                                <p:cTn id="20" presetID="53" presetClass="entr" presetSubtype="16" fill="hold" grpId="0" nodeType="withEffect">
                                  <p:stCondLst>
                                    <p:cond delay="1500"/>
                                  </p:stCondLst>
                                  <p:childTnLst>
                                    <p:set>
                                      <p:cBhvr>
                                        <p:cTn id="21" dur="1" fill="hold">
                                          <p:stCondLst>
                                            <p:cond delay="0"/>
                                          </p:stCondLst>
                                        </p:cTn>
                                        <p:tgtEl>
                                          <p:spTgt spid="25">
                                            <p:bg/>
                                          </p:spTgt>
                                        </p:tgtEl>
                                        <p:attrNameLst>
                                          <p:attrName>style.visibility</p:attrName>
                                        </p:attrNameLst>
                                      </p:cBhvr>
                                      <p:to>
                                        <p:strVal val="visible"/>
                                      </p:to>
                                    </p:set>
                                    <p:anim calcmode="lin" valueType="num">
                                      <p:cBhvr>
                                        <p:cTn id="22" dur="350" fill="hold"/>
                                        <p:tgtEl>
                                          <p:spTgt spid="25">
                                            <p:bg/>
                                          </p:spTgt>
                                        </p:tgtEl>
                                        <p:attrNameLst>
                                          <p:attrName>ppt_w</p:attrName>
                                        </p:attrNameLst>
                                      </p:cBhvr>
                                      <p:tavLst>
                                        <p:tav tm="0">
                                          <p:val>
                                            <p:fltVal val="0"/>
                                          </p:val>
                                        </p:tav>
                                        <p:tav tm="100000">
                                          <p:val>
                                            <p:strVal val="#ppt_w"/>
                                          </p:val>
                                        </p:tav>
                                      </p:tavLst>
                                    </p:anim>
                                    <p:anim calcmode="lin" valueType="num">
                                      <p:cBhvr>
                                        <p:cTn id="23" dur="350" fill="hold"/>
                                        <p:tgtEl>
                                          <p:spTgt spid="25">
                                            <p:bg/>
                                          </p:spTgt>
                                        </p:tgtEl>
                                        <p:attrNameLst>
                                          <p:attrName>ppt_h</p:attrName>
                                        </p:attrNameLst>
                                      </p:cBhvr>
                                      <p:tavLst>
                                        <p:tav tm="0">
                                          <p:val>
                                            <p:fltVal val="0"/>
                                          </p:val>
                                        </p:tav>
                                        <p:tav tm="100000">
                                          <p:val>
                                            <p:strVal val="#ppt_h"/>
                                          </p:val>
                                        </p:tav>
                                      </p:tavLst>
                                    </p:anim>
                                    <p:animEffect transition="in" filter="fade">
                                      <p:cBhvr>
                                        <p:cTn id="24" dur="350"/>
                                        <p:tgtEl>
                                          <p:spTgt spid="25">
                                            <p:bg/>
                                          </p:spTgt>
                                        </p:tgtEl>
                                      </p:cBhvr>
                                    </p:animEffect>
                                  </p:childTnLst>
                                </p:cTn>
                              </p:par>
                              <p:par>
                                <p:cTn id="25" presetID="53" presetClass="entr" presetSubtype="16" fill="hold" grpId="0" nodeType="withEffect">
                                  <p:stCondLst>
                                    <p:cond delay="1500"/>
                                  </p:stCondLst>
                                  <p:childTnLst>
                                    <p:set>
                                      <p:cBhvr>
                                        <p:cTn id="26" dur="1" fill="hold">
                                          <p:stCondLst>
                                            <p:cond delay="0"/>
                                          </p:stCondLst>
                                        </p:cTn>
                                        <p:tgtEl>
                                          <p:spTgt spid="25">
                                            <p:txEl>
                                              <p:pRg st="0" end="0"/>
                                            </p:txEl>
                                          </p:spTgt>
                                        </p:tgtEl>
                                        <p:attrNameLst>
                                          <p:attrName>style.visibility</p:attrName>
                                        </p:attrNameLst>
                                      </p:cBhvr>
                                      <p:to>
                                        <p:strVal val="visible"/>
                                      </p:to>
                                    </p:set>
                                    <p:anim calcmode="lin" valueType="num">
                                      <p:cBhvr>
                                        <p:cTn id="27" dur="350" fill="hold"/>
                                        <p:tgtEl>
                                          <p:spTgt spid="25">
                                            <p:txEl>
                                              <p:pRg st="0" end="0"/>
                                            </p:txEl>
                                          </p:spTgt>
                                        </p:tgtEl>
                                        <p:attrNameLst>
                                          <p:attrName>ppt_w</p:attrName>
                                        </p:attrNameLst>
                                      </p:cBhvr>
                                      <p:tavLst>
                                        <p:tav tm="0">
                                          <p:val>
                                            <p:fltVal val="0"/>
                                          </p:val>
                                        </p:tav>
                                        <p:tav tm="100000">
                                          <p:val>
                                            <p:strVal val="#ppt_w"/>
                                          </p:val>
                                        </p:tav>
                                      </p:tavLst>
                                    </p:anim>
                                    <p:anim calcmode="lin" valueType="num">
                                      <p:cBhvr>
                                        <p:cTn id="28" dur="350" fill="hold"/>
                                        <p:tgtEl>
                                          <p:spTgt spid="25">
                                            <p:txEl>
                                              <p:pRg st="0" end="0"/>
                                            </p:txEl>
                                          </p:spTgt>
                                        </p:tgtEl>
                                        <p:attrNameLst>
                                          <p:attrName>ppt_h</p:attrName>
                                        </p:attrNameLst>
                                      </p:cBhvr>
                                      <p:tavLst>
                                        <p:tav tm="0">
                                          <p:val>
                                            <p:fltVal val="0"/>
                                          </p:val>
                                        </p:tav>
                                        <p:tav tm="100000">
                                          <p:val>
                                            <p:strVal val="#ppt_h"/>
                                          </p:val>
                                        </p:tav>
                                      </p:tavLst>
                                    </p:anim>
                                    <p:animEffect transition="in" filter="fade">
                                      <p:cBhvr>
                                        <p:cTn id="29" dur="350"/>
                                        <p:tgtEl>
                                          <p:spTgt spid="25">
                                            <p:txEl>
                                              <p:pRg st="0" end="0"/>
                                            </p:txEl>
                                          </p:spTgt>
                                        </p:tgtEl>
                                      </p:cBhvr>
                                    </p:animEffect>
                                  </p:childTnLst>
                                </p:cTn>
                              </p:par>
                              <p:par>
                                <p:cTn id="30" presetID="6" presetClass="emph" presetSubtype="0" accel="100000" autoRev="1" fill="hold" grpId="1" nodeType="withEffect">
                                  <p:stCondLst>
                                    <p:cond delay="1500"/>
                                  </p:stCondLst>
                                  <p:childTnLst>
                                    <p:animScale>
                                      <p:cBhvr>
                                        <p:cTn id="31" dur="250" fill="hold"/>
                                        <p:tgtEl>
                                          <p:spTgt spid="25">
                                            <p:bg/>
                                          </p:spTgt>
                                        </p:tgtEl>
                                      </p:cBhvr>
                                      <p:by x="115000" y="115000"/>
                                    </p:animScale>
                                  </p:childTnLst>
                                </p:cTn>
                              </p:par>
                              <p:par>
                                <p:cTn id="32" presetID="6" presetClass="emph" presetSubtype="0" accel="100000" autoRev="1" fill="hold" grpId="1" nodeType="withEffect">
                                  <p:stCondLst>
                                    <p:cond delay="1500"/>
                                  </p:stCondLst>
                                  <p:childTnLst>
                                    <p:animScale>
                                      <p:cBhvr>
                                        <p:cTn id="33" dur="250" fill="hold"/>
                                        <p:tgtEl>
                                          <p:spTgt spid="25">
                                            <p:txEl>
                                              <p:pRg st="0" end="0"/>
                                            </p:txEl>
                                          </p:spTgt>
                                        </p:tgtEl>
                                      </p:cBhvr>
                                      <p:by x="115000" y="115000"/>
                                    </p:animScale>
                                  </p:childTnLst>
                                </p:cTn>
                              </p:par>
                              <p:par>
                                <p:cTn id="34" presetID="53" presetClass="entr" presetSubtype="16" fill="hold" grpId="0" nodeType="withEffect">
                                  <p:stCondLst>
                                    <p:cond delay="1500"/>
                                  </p:stCondLst>
                                  <p:childTnLst>
                                    <p:set>
                                      <p:cBhvr>
                                        <p:cTn id="35" dur="1" fill="hold">
                                          <p:stCondLst>
                                            <p:cond delay="0"/>
                                          </p:stCondLst>
                                        </p:cTn>
                                        <p:tgtEl>
                                          <p:spTgt spid="29">
                                            <p:bg/>
                                          </p:spTgt>
                                        </p:tgtEl>
                                        <p:attrNameLst>
                                          <p:attrName>style.visibility</p:attrName>
                                        </p:attrNameLst>
                                      </p:cBhvr>
                                      <p:to>
                                        <p:strVal val="visible"/>
                                      </p:to>
                                    </p:set>
                                    <p:anim calcmode="lin" valueType="num">
                                      <p:cBhvr>
                                        <p:cTn id="36" dur="350" fill="hold"/>
                                        <p:tgtEl>
                                          <p:spTgt spid="29">
                                            <p:bg/>
                                          </p:spTgt>
                                        </p:tgtEl>
                                        <p:attrNameLst>
                                          <p:attrName>ppt_w</p:attrName>
                                        </p:attrNameLst>
                                      </p:cBhvr>
                                      <p:tavLst>
                                        <p:tav tm="0">
                                          <p:val>
                                            <p:fltVal val="0"/>
                                          </p:val>
                                        </p:tav>
                                        <p:tav tm="100000">
                                          <p:val>
                                            <p:strVal val="#ppt_w"/>
                                          </p:val>
                                        </p:tav>
                                      </p:tavLst>
                                    </p:anim>
                                    <p:anim calcmode="lin" valueType="num">
                                      <p:cBhvr>
                                        <p:cTn id="37" dur="350" fill="hold"/>
                                        <p:tgtEl>
                                          <p:spTgt spid="29">
                                            <p:bg/>
                                          </p:spTgt>
                                        </p:tgtEl>
                                        <p:attrNameLst>
                                          <p:attrName>ppt_h</p:attrName>
                                        </p:attrNameLst>
                                      </p:cBhvr>
                                      <p:tavLst>
                                        <p:tav tm="0">
                                          <p:val>
                                            <p:fltVal val="0"/>
                                          </p:val>
                                        </p:tav>
                                        <p:tav tm="100000">
                                          <p:val>
                                            <p:strVal val="#ppt_h"/>
                                          </p:val>
                                        </p:tav>
                                      </p:tavLst>
                                    </p:anim>
                                    <p:animEffect transition="in" filter="fade">
                                      <p:cBhvr>
                                        <p:cTn id="38" dur="350"/>
                                        <p:tgtEl>
                                          <p:spTgt spid="29">
                                            <p:bg/>
                                          </p:spTgt>
                                        </p:tgtEl>
                                      </p:cBhvr>
                                    </p:animEffect>
                                  </p:childTnLst>
                                </p:cTn>
                              </p:par>
                              <p:par>
                                <p:cTn id="39" presetID="53" presetClass="entr" presetSubtype="16" fill="hold" grpId="0" nodeType="withEffect">
                                  <p:stCondLst>
                                    <p:cond delay="1500"/>
                                  </p:stCondLst>
                                  <p:childTnLst>
                                    <p:set>
                                      <p:cBhvr>
                                        <p:cTn id="40" dur="1" fill="hold">
                                          <p:stCondLst>
                                            <p:cond delay="0"/>
                                          </p:stCondLst>
                                        </p:cTn>
                                        <p:tgtEl>
                                          <p:spTgt spid="29">
                                            <p:txEl>
                                              <p:pRg st="0" end="0"/>
                                            </p:txEl>
                                          </p:spTgt>
                                        </p:tgtEl>
                                        <p:attrNameLst>
                                          <p:attrName>style.visibility</p:attrName>
                                        </p:attrNameLst>
                                      </p:cBhvr>
                                      <p:to>
                                        <p:strVal val="visible"/>
                                      </p:to>
                                    </p:set>
                                    <p:anim calcmode="lin" valueType="num">
                                      <p:cBhvr>
                                        <p:cTn id="41" dur="350" fill="hold"/>
                                        <p:tgtEl>
                                          <p:spTgt spid="29">
                                            <p:txEl>
                                              <p:pRg st="0" end="0"/>
                                            </p:txEl>
                                          </p:spTgt>
                                        </p:tgtEl>
                                        <p:attrNameLst>
                                          <p:attrName>ppt_w</p:attrName>
                                        </p:attrNameLst>
                                      </p:cBhvr>
                                      <p:tavLst>
                                        <p:tav tm="0">
                                          <p:val>
                                            <p:fltVal val="0"/>
                                          </p:val>
                                        </p:tav>
                                        <p:tav tm="100000">
                                          <p:val>
                                            <p:strVal val="#ppt_w"/>
                                          </p:val>
                                        </p:tav>
                                      </p:tavLst>
                                    </p:anim>
                                    <p:anim calcmode="lin" valueType="num">
                                      <p:cBhvr>
                                        <p:cTn id="42" dur="350" fill="hold"/>
                                        <p:tgtEl>
                                          <p:spTgt spid="29">
                                            <p:txEl>
                                              <p:pRg st="0" end="0"/>
                                            </p:txEl>
                                          </p:spTgt>
                                        </p:tgtEl>
                                        <p:attrNameLst>
                                          <p:attrName>ppt_h</p:attrName>
                                        </p:attrNameLst>
                                      </p:cBhvr>
                                      <p:tavLst>
                                        <p:tav tm="0">
                                          <p:val>
                                            <p:fltVal val="0"/>
                                          </p:val>
                                        </p:tav>
                                        <p:tav tm="100000">
                                          <p:val>
                                            <p:strVal val="#ppt_h"/>
                                          </p:val>
                                        </p:tav>
                                      </p:tavLst>
                                    </p:anim>
                                    <p:animEffect transition="in" filter="fade">
                                      <p:cBhvr>
                                        <p:cTn id="43" dur="350"/>
                                        <p:tgtEl>
                                          <p:spTgt spid="29">
                                            <p:txEl>
                                              <p:pRg st="0" end="0"/>
                                            </p:txEl>
                                          </p:spTgt>
                                        </p:tgtEl>
                                      </p:cBhvr>
                                    </p:animEffect>
                                  </p:childTnLst>
                                </p:cTn>
                              </p:par>
                              <p:par>
                                <p:cTn id="44" presetID="6" presetClass="emph" presetSubtype="0" accel="100000" autoRev="1" fill="hold" grpId="1" nodeType="withEffect">
                                  <p:stCondLst>
                                    <p:cond delay="1500"/>
                                  </p:stCondLst>
                                  <p:childTnLst>
                                    <p:animScale>
                                      <p:cBhvr>
                                        <p:cTn id="45" dur="250" fill="hold"/>
                                        <p:tgtEl>
                                          <p:spTgt spid="29">
                                            <p:bg/>
                                          </p:spTgt>
                                        </p:tgtEl>
                                      </p:cBhvr>
                                      <p:by x="115000" y="115000"/>
                                    </p:animScale>
                                  </p:childTnLst>
                                </p:cTn>
                              </p:par>
                              <p:par>
                                <p:cTn id="46" presetID="6" presetClass="emph" presetSubtype="0" accel="100000" autoRev="1" fill="hold" grpId="1" nodeType="withEffect">
                                  <p:stCondLst>
                                    <p:cond delay="1500"/>
                                  </p:stCondLst>
                                  <p:childTnLst>
                                    <p:animScale>
                                      <p:cBhvr>
                                        <p:cTn id="47" dur="250" fill="hold"/>
                                        <p:tgtEl>
                                          <p:spTgt spid="29">
                                            <p:txEl>
                                              <p:pRg st="0" end="0"/>
                                            </p:txEl>
                                          </p:spTgt>
                                        </p:tgtEl>
                                      </p:cBhvr>
                                      <p:by x="115000" y="115000"/>
                                    </p:animScale>
                                  </p:childTnLst>
                                </p:cTn>
                              </p:par>
                              <p:par>
                                <p:cTn id="48" presetID="53" presetClass="entr" presetSubtype="16" fill="hold" grpId="0" nodeType="withEffect">
                                  <p:stCondLst>
                                    <p:cond delay="1600"/>
                                  </p:stCondLst>
                                  <p:childTnLst>
                                    <p:set>
                                      <p:cBhvr>
                                        <p:cTn id="49" dur="1" fill="hold">
                                          <p:stCondLst>
                                            <p:cond delay="0"/>
                                          </p:stCondLst>
                                        </p:cTn>
                                        <p:tgtEl>
                                          <p:spTgt spid="39">
                                            <p:txEl>
                                              <p:pRg st="0" end="0"/>
                                            </p:txEl>
                                          </p:spTgt>
                                        </p:tgtEl>
                                        <p:attrNameLst>
                                          <p:attrName>style.visibility</p:attrName>
                                        </p:attrNameLst>
                                      </p:cBhvr>
                                      <p:to>
                                        <p:strVal val="visible"/>
                                      </p:to>
                                    </p:set>
                                    <p:anim calcmode="lin" valueType="num">
                                      <p:cBhvr>
                                        <p:cTn id="50" dur="350" fill="hold"/>
                                        <p:tgtEl>
                                          <p:spTgt spid="39">
                                            <p:txEl>
                                              <p:pRg st="0" end="0"/>
                                            </p:txEl>
                                          </p:spTgt>
                                        </p:tgtEl>
                                        <p:attrNameLst>
                                          <p:attrName>ppt_w</p:attrName>
                                        </p:attrNameLst>
                                      </p:cBhvr>
                                      <p:tavLst>
                                        <p:tav tm="0">
                                          <p:val>
                                            <p:fltVal val="0"/>
                                          </p:val>
                                        </p:tav>
                                        <p:tav tm="100000">
                                          <p:val>
                                            <p:strVal val="#ppt_w"/>
                                          </p:val>
                                        </p:tav>
                                      </p:tavLst>
                                    </p:anim>
                                    <p:anim calcmode="lin" valueType="num">
                                      <p:cBhvr>
                                        <p:cTn id="51" dur="350" fill="hold"/>
                                        <p:tgtEl>
                                          <p:spTgt spid="39">
                                            <p:txEl>
                                              <p:pRg st="0" end="0"/>
                                            </p:txEl>
                                          </p:spTgt>
                                        </p:tgtEl>
                                        <p:attrNameLst>
                                          <p:attrName>ppt_h</p:attrName>
                                        </p:attrNameLst>
                                      </p:cBhvr>
                                      <p:tavLst>
                                        <p:tav tm="0">
                                          <p:val>
                                            <p:fltVal val="0"/>
                                          </p:val>
                                        </p:tav>
                                        <p:tav tm="100000">
                                          <p:val>
                                            <p:strVal val="#ppt_h"/>
                                          </p:val>
                                        </p:tav>
                                      </p:tavLst>
                                    </p:anim>
                                    <p:animEffect transition="in" filter="fade">
                                      <p:cBhvr>
                                        <p:cTn id="52" dur="350"/>
                                        <p:tgtEl>
                                          <p:spTgt spid="39">
                                            <p:txEl>
                                              <p:pRg st="0" end="0"/>
                                            </p:txEl>
                                          </p:spTgt>
                                        </p:tgtEl>
                                      </p:cBhvr>
                                    </p:animEffect>
                                  </p:childTnLst>
                                </p:cTn>
                              </p:par>
                              <p:par>
                                <p:cTn id="53" presetID="6" presetClass="emph" presetSubtype="0" accel="100000" autoRev="1" fill="hold" grpId="1" nodeType="withEffect">
                                  <p:stCondLst>
                                    <p:cond delay="1600"/>
                                  </p:stCondLst>
                                  <p:childTnLst>
                                    <p:animScale>
                                      <p:cBhvr>
                                        <p:cTn id="54" dur="250" fill="hold"/>
                                        <p:tgtEl>
                                          <p:spTgt spid="39">
                                            <p:txEl>
                                              <p:pRg st="0" end="0"/>
                                            </p:txEl>
                                          </p:spTgt>
                                        </p:tgtEl>
                                      </p:cBhvr>
                                      <p:by x="115000" y="115000"/>
                                    </p:animScale>
                                  </p:childTnLst>
                                </p:cTn>
                              </p:par>
                              <p:par>
                                <p:cTn id="55" presetID="53" presetClass="entr" presetSubtype="16" fill="hold" grpId="0" nodeType="withEffect">
                                  <p:stCondLst>
                                    <p:cond delay="1850"/>
                                  </p:stCondLst>
                                  <p:childTnLst>
                                    <p:set>
                                      <p:cBhvr>
                                        <p:cTn id="56" dur="1" fill="hold">
                                          <p:stCondLst>
                                            <p:cond delay="0"/>
                                          </p:stCondLst>
                                        </p:cTn>
                                        <p:tgtEl>
                                          <p:spTgt spid="38">
                                            <p:txEl>
                                              <p:pRg st="0" end="0"/>
                                            </p:txEl>
                                          </p:spTgt>
                                        </p:tgtEl>
                                        <p:attrNameLst>
                                          <p:attrName>style.visibility</p:attrName>
                                        </p:attrNameLst>
                                      </p:cBhvr>
                                      <p:to>
                                        <p:strVal val="visible"/>
                                      </p:to>
                                    </p:set>
                                    <p:anim calcmode="lin" valueType="num">
                                      <p:cBhvr>
                                        <p:cTn id="57" dur="350" fill="hold"/>
                                        <p:tgtEl>
                                          <p:spTgt spid="38">
                                            <p:txEl>
                                              <p:pRg st="0" end="0"/>
                                            </p:txEl>
                                          </p:spTgt>
                                        </p:tgtEl>
                                        <p:attrNameLst>
                                          <p:attrName>ppt_w</p:attrName>
                                        </p:attrNameLst>
                                      </p:cBhvr>
                                      <p:tavLst>
                                        <p:tav tm="0">
                                          <p:val>
                                            <p:fltVal val="0"/>
                                          </p:val>
                                        </p:tav>
                                        <p:tav tm="100000">
                                          <p:val>
                                            <p:strVal val="#ppt_w"/>
                                          </p:val>
                                        </p:tav>
                                      </p:tavLst>
                                    </p:anim>
                                    <p:anim calcmode="lin" valueType="num">
                                      <p:cBhvr>
                                        <p:cTn id="58" dur="350" fill="hold"/>
                                        <p:tgtEl>
                                          <p:spTgt spid="38">
                                            <p:txEl>
                                              <p:pRg st="0" end="0"/>
                                            </p:txEl>
                                          </p:spTgt>
                                        </p:tgtEl>
                                        <p:attrNameLst>
                                          <p:attrName>ppt_h</p:attrName>
                                        </p:attrNameLst>
                                      </p:cBhvr>
                                      <p:tavLst>
                                        <p:tav tm="0">
                                          <p:val>
                                            <p:fltVal val="0"/>
                                          </p:val>
                                        </p:tav>
                                        <p:tav tm="100000">
                                          <p:val>
                                            <p:strVal val="#ppt_h"/>
                                          </p:val>
                                        </p:tav>
                                      </p:tavLst>
                                    </p:anim>
                                    <p:animEffect transition="in" filter="fade">
                                      <p:cBhvr>
                                        <p:cTn id="59" dur="350"/>
                                        <p:tgtEl>
                                          <p:spTgt spid="38">
                                            <p:txEl>
                                              <p:pRg st="0" end="0"/>
                                            </p:txEl>
                                          </p:spTgt>
                                        </p:tgtEl>
                                      </p:cBhvr>
                                    </p:animEffect>
                                  </p:childTnLst>
                                </p:cTn>
                              </p:par>
                              <p:par>
                                <p:cTn id="60" presetID="6" presetClass="emph" presetSubtype="0" accel="100000" autoRev="1" fill="hold" grpId="1" nodeType="withEffect">
                                  <p:stCondLst>
                                    <p:cond delay="1850"/>
                                  </p:stCondLst>
                                  <p:childTnLst>
                                    <p:animScale>
                                      <p:cBhvr>
                                        <p:cTn id="61" dur="250" fill="hold"/>
                                        <p:tgtEl>
                                          <p:spTgt spid="38">
                                            <p:txEl>
                                              <p:pRg st="0" end="0"/>
                                            </p:txEl>
                                          </p:spTgt>
                                        </p:tgtEl>
                                      </p:cBhvr>
                                      <p:by x="115000" y="115000"/>
                                    </p:animScale>
                                  </p:childTnLst>
                                </p:cTn>
                              </p:par>
                              <p:par>
                                <p:cTn id="62" presetID="53" presetClass="entr" presetSubtype="16" fill="hold" grpId="0" nodeType="withEffect">
                                  <p:stCondLst>
                                    <p:cond delay="1750"/>
                                  </p:stCondLst>
                                  <p:childTnLst>
                                    <p:set>
                                      <p:cBhvr>
                                        <p:cTn id="63" dur="1" fill="hold">
                                          <p:stCondLst>
                                            <p:cond delay="0"/>
                                          </p:stCondLst>
                                        </p:cTn>
                                        <p:tgtEl>
                                          <p:spTgt spid="32">
                                            <p:bg/>
                                          </p:spTgt>
                                        </p:tgtEl>
                                        <p:attrNameLst>
                                          <p:attrName>style.visibility</p:attrName>
                                        </p:attrNameLst>
                                      </p:cBhvr>
                                      <p:to>
                                        <p:strVal val="visible"/>
                                      </p:to>
                                    </p:set>
                                    <p:anim calcmode="lin" valueType="num">
                                      <p:cBhvr>
                                        <p:cTn id="64" dur="350" fill="hold"/>
                                        <p:tgtEl>
                                          <p:spTgt spid="32">
                                            <p:bg/>
                                          </p:spTgt>
                                        </p:tgtEl>
                                        <p:attrNameLst>
                                          <p:attrName>ppt_w</p:attrName>
                                        </p:attrNameLst>
                                      </p:cBhvr>
                                      <p:tavLst>
                                        <p:tav tm="0">
                                          <p:val>
                                            <p:fltVal val="0"/>
                                          </p:val>
                                        </p:tav>
                                        <p:tav tm="100000">
                                          <p:val>
                                            <p:strVal val="#ppt_w"/>
                                          </p:val>
                                        </p:tav>
                                      </p:tavLst>
                                    </p:anim>
                                    <p:anim calcmode="lin" valueType="num">
                                      <p:cBhvr>
                                        <p:cTn id="65" dur="350" fill="hold"/>
                                        <p:tgtEl>
                                          <p:spTgt spid="32">
                                            <p:bg/>
                                          </p:spTgt>
                                        </p:tgtEl>
                                        <p:attrNameLst>
                                          <p:attrName>ppt_h</p:attrName>
                                        </p:attrNameLst>
                                      </p:cBhvr>
                                      <p:tavLst>
                                        <p:tav tm="0">
                                          <p:val>
                                            <p:fltVal val="0"/>
                                          </p:val>
                                        </p:tav>
                                        <p:tav tm="100000">
                                          <p:val>
                                            <p:strVal val="#ppt_h"/>
                                          </p:val>
                                        </p:tav>
                                      </p:tavLst>
                                    </p:anim>
                                    <p:animEffect transition="in" filter="fade">
                                      <p:cBhvr>
                                        <p:cTn id="66" dur="350"/>
                                        <p:tgtEl>
                                          <p:spTgt spid="32">
                                            <p:bg/>
                                          </p:spTgt>
                                        </p:tgtEl>
                                      </p:cBhvr>
                                    </p:animEffect>
                                  </p:childTnLst>
                                </p:cTn>
                              </p:par>
                              <p:par>
                                <p:cTn id="67" presetID="53" presetClass="entr" presetSubtype="16" fill="hold" grpId="0" nodeType="withEffect">
                                  <p:stCondLst>
                                    <p:cond delay="1750"/>
                                  </p:stCondLst>
                                  <p:childTnLst>
                                    <p:set>
                                      <p:cBhvr>
                                        <p:cTn id="68" dur="1" fill="hold">
                                          <p:stCondLst>
                                            <p:cond delay="0"/>
                                          </p:stCondLst>
                                        </p:cTn>
                                        <p:tgtEl>
                                          <p:spTgt spid="32">
                                            <p:txEl>
                                              <p:pRg st="0" end="0"/>
                                            </p:txEl>
                                          </p:spTgt>
                                        </p:tgtEl>
                                        <p:attrNameLst>
                                          <p:attrName>style.visibility</p:attrName>
                                        </p:attrNameLst>
                                      </p:cBhvr>
                                      <p:to>
                                        <p:strVal val="visible"/>
                                      </p:to>
                                    </p:set>
                                    <p:anim calcmode="lin" valueType="num">
                                      <p:cBhvr>
                                        <p:cTn id="69" dur="350" fill="hold"/>
                                        <p:tgtEl>
                                          <p:spTgt spid="32">
                                            <p:txEl>
                                              <p:pRg st="0" end="0"/>
                                            </p:txEl>
                                          </p:spTgt>
                                        </p:tgtEl>
                                        <p:attrNameLst>
                                          <p:attrName>ppt_w</p:attrName>
                                        </p:attrNameLst>
                                      </p:cBhvr>
                                      <p:tavLst>
                                        <p:tav tm="0">
                                          <p:val>
                                            <p:fltVal val="0"/>
                                          </p:val>
                                        </p:tav>
                                        <p:tav tm="100000">
                                          <p:val>
                                            <p:strVal val="#ppt_w"/>
                                          </p:val>
                                        </p:tav>
                                      </p:tavLst>
                                    </p:anim>
                                    <p:anim calcmode="lin" valueType="num">
                                      <p:cBhvr>
                                        <p:cTn id="70" dur="350" fill="hold"/>
                                        <p:tgtEl>
                                          <p:spTgt spid="32">
                                            <p:txEl>
                                              <p:pRg st="0" end="0"/>
                                            </p:txEl>
                                          </p:spTgt>
                                        </p:tgtEl>
                                        <p:attrNameLst>
                                          <p:attrName>ppt_h</p:attrName>
                                        </p:attrNameLst>
                                      </p:cBhvr>
                                      <p:tavLst>
                                        <p:tav tm="0">
                                          <p:val>
                                            <p:fltVal val="0"/>
                                          </p:val>
                                        </p:tav>
                                        <p:tav tm="100000">
                                          <p:val>
                                            <p:strVal val="#ppt_h"/>
                                          </p:val>
                                        </p:tav>
                                      </p:tavLst>
                                    </p:anim>
                                    <p:animEffect transition="in" filter="fade">
                                      <p:cBhvr>
                                        <p:cTn id="71" dur="350"/>
                                        <p:tgtEl>
                                          <p:spTgt spid="32">
                                            <p:txEl>
                                              <p:pRg st="0" end="0"/>
                                            </p:txEl>
                                          </p:spTgt>
                                        </p:tgtEl>
                                      </p:cBhvr>
                                    </p:animEffect>
                                  </p:childTnLst>
                                </p:cTn>
                              </p:par>
                              <p:par>
                                <p:cTn id="72" presetID="6" presetClass="emph" presetSubtype="0" accel="100000" autoRev="1" fill="hold" grpId="1" nodeType="withEffect">
                                  <p:stCondLst>
                                    <p:cond delay="1750"/>
                                  </p:stCondLst>
                                  <p:childTnLst>
                                    <p:animScale>
                                      <p:cBhvr>
                                        <p:cTn id="73" dur="250" fill="hold"/>
                                        <p:tgtEl>
                                          <p:spTgt spid="32">
                                            <p:bg/>
                                          </p:spTgt>
                                        </p:tgtEl>
                                      </p:cBhvr>
                                      <p:by x="115000" y="115000"/>
                                    </p:animScale>
                                  </p:childTnLst>
                                </p:cTn>
                              </p:par>
                              <p:par>
                                <p:cTn id="74" presetID="6" presetClass="emph" presetSubtype="0" accel="100000" autoRev="1" fill="hold" grpId="1" nodeType="withEffect">
                                  <p:stCondLst>
                                    <p:cond delay="1750"/>
                                  </p:stCondLst>
                                  <p:childTnLst>
                                    <p:animScale>
                                      <p:cBhvr>
                                        <p:cTn id="75" dur="250" fill="hold"/>
                                        <p:tgtEl>
                                          <p:spTgt spid="32">
                                            <p:txEl>
                                              <p:pRg st="0" end="0"/>
                                            </p:txEl>
                                          </p:spTgt>
                                        </p:tgtEl>
                                      </p:cBhvr>
                                      <p:by x="115000" y="115000"/>
                                    </p:animScale>
                                  </p:childTnLst>
                                </p:cTn>
                              </p:par>
                              <p:par>
                                <p:cTn id="76" presetID="53" presetClass="entr" presetSubtype="16" fill="hold" grpId="0" nodeType="withEffect">
                                  <p:stCondLst>
                                    <p:cond delay="1750"/>
                                  </p:stCondLst>
                                  <p:childTnLst>
                                    <p:set>
                                      <p:cBhvr>
                                        <p:cTn id="77" dur="1" fill="hold">
                                          <p:stCondLst>
                                            <p:cond delay="0"/>
                                          </p:stCondLst>
                                        </p:cTn>
                                        <p:tgtEl>
                                          <p:spTgt spid="35">
                                            <p:bg/>
                                          </p:spTgt>
                                        </p:tgtEl>
                                        <p:attrNameLst>
                                          <p:attrName>style.visibility</p:attrName>
                                        </p:attrNameLst>
                                      </p:cBhvr>
                                      <p:to>
                                        <p:strVal val="visible"/>
                                      </p:to>
                                    </p:set>
                                    <p:anim calcmode="lin" valueType="num">
                                      <p:cBhvr>
                                        <p:cTn id="78" dur="350" fill="hold"/>
                                        <p:tgtEl>
                                          <p:spTgt spid="35">
                                            <p:bg/>
                                          </p:spTgt>
                                        </p:tgtEl>
                                        <p:attrNameLst>
                                          <p:attrName>ppt_w</p:attrName>
                                        </p:attrNameLst>
                                      </p:cBhvr>
                                      <p:tavLst>
                                        <p:tav tm="0">
                                          <p:val>
                                            <p:fltVal val="0"/>
                                          </p:val>
                                        </p:tav>
                                        <p:tav tm="100000">
                                          <p:val>
                                            <p:strVal val="#ppt_w"/>
                                          </p:val>
                                        </p:tav>
                                      </p:tavLst>
                                    </p:anim>
                                    <p:anim calcmode="lin" valueType="num">
                                      <p:cBhvr>
                                        <p:cTn id="79" dur="350" fill="hold"/>
                                        <p:tgtEl>
                                          <p:spTgt spid="35">
                                            <p:bg/>
                                          </p:spTgt>
                                        </p:tgtEl>
                                        <p:attrNameLst>
                                          <p:attrName>ppt_h</p:attrName>
                                        </p:attrNameLst>
                                      </p:cBhvr>
                                      <p:tavLst>
                                        <p:tav tm="0">
                                          <p:val>
                                            <p:fltVal val="0"/>
                                          </p:val>
                                        </p:tav>
                                        <p:tav tm="100000">
                                          <p:val>
                                            <p:strVal val="#ppt_h"/>
                                          </p:val>
                                        </p:tav>
                                      </p:tavLst>
                                    </p:anim>
                                    <p:animEffect transition="in" filter="fade">
                                      <p:cBhvr>
                                        <p:cTn id="80" dur="350"/>
                                        <p:tgtEl>
                                          <p:spTgt spid="35">
                                            <p:bg/>
                                          </p:spTgt>
                                        </p:tgtEl>
                                      </p:cBhvr>
                                    </p:animEffect>
                                  </p:childTnLst>
                                </p:cTn>
                              </p:par>
                              <p:par>
                                <p:cTn id="81" presetID="53" presetClass="entr" presetSubtype="16" fill="hold" grpId="0" nodeType="withEffect">
                                  <p:stCondLst>
                                    <p:cond delay="1750"/>
                                  </p:stCondLst>
                                  <p:childTnLst>
                                    <p:set>
                                      <p:cBhvr>
                                        <p:cTn id="82" dur="1" fill="hold">
                                          <p:stCondLst>
                                            <p:cond delay="0"/>
                                          </p:stCondLst>
                                        </p:cTn>
                                        <p:tgtEl>
                                          <p:spTgt spid="35">
                                            <p:txEl>
                                              <p:pRg st="0" end="0"/>
                                            </p:txEl>
                                          </p:spTgt>
                                        </p:tgtEl>
                                        <p:attrNameLst>
                                          <p:attrName>style.visibility</p:attrName>
                                        </p:attrNameLst>
                                      </p:cBhvr>
                                      <p:to>
                                        <p:strVal val="visible"/>
                                      </p:to>
                                    </p:set>
                                    <p:anim calcmode="lin" valueType="num">
                                      <p:cBhvr>
                                        <p:cTn id="83" dur="350" fill="hold"/>
                                        <p:tgtEl>
                                          <p:spTgt spid="35">
                                            <p:txEl>
                                              <p:pRg st="0" end="0"/>
                                            </p:txEl>
                                          </p:spTgt>
                                        </p:tgtEl>
                                        <p:attrNameLst>
                                          <p:attrName>ppt_w</p:attrName>
                                        </p:attrNameLst>
                                      </p:cBhvr>
                                      <p:tavLst>
                                        <p:tav tm="0">
                                          <p:val>
                                            <p:fltVal val="0"/>
                                          </p:val>
                                        </p:tav>
                                        <p:tav tm="100000">
                                          <p:val>
                                            <p:strVal val="#ppt_w"/>
                                          </p:val>
                                        </p:tav>
                                      </p:tavLst>
                                    </p:anim>
                                    <p:anim calcmode="lin" valueType="num">
                                      <p:cBhvr>
                                        <p:cTn id="84" dur="350" fill="hold"/>
                                        <p:tgtEl>
                                          <p:spTgt spid="35">
                                            <p:txEl>
                                              <p:pRg st="0" end="0"/>
                                            </p:txEl>
                                          </p:spTgt>
                                        </p:tgtEl>
                                        <p:attrNameLst>
                                          <p:attrName>ppt_h</p:attrName>
                                        </p:attrNameLst>
                                      </p:cBhvr>
                                      <p:tavLst>
                                        <p:tav tm="0">
                                          <p:val>
                                            <p:fltVal val="0"/>
                                          </p:val>
                                        </p:tav>
                                        <p:tav tm="100000">
                                          <p:val>
                                            <p:strVal val="#ppt_h"/>
                                          </p:val>
                                        </p:tav>
                                      </p:tavLst>
                                    </p:anim>
                                    <p:animEffect transition="in" filter="fade">
                                      <p:cBhvr>
                                        <p:cTn id="85" dur="350"/>
                                        <p:tgtEl>
                                          <p:spTgt spid="35">
                                            <p:txEl>
                                              <p:pRg st="0" end="0"/>
                                            </p:txEl>
                                          </p:spTgt>
                                        </p:tgtEl>
                                      </p:cBhvr>
                                    </p:animEffect>
                                  </p:childTnLst>
                                </p:cTn>
                              </p:par>
                              <p:par>
                                <p:cTn id="86" presetID="6" presetClass="emph" presetSubtype="0" accel="100000" autoRev="1" fill="hold" grpId="1" nodeType="withEffect">
                                  <p:stCondLst>
                                    <p:cond delay="1750"/>
                                  </p:stCondLst>
                                  <p:childTnLst>
                                    <p:animScale>
                                      <p:cBhvr>
                                        <p:cTn id="87" dur="250" fill="hold"/>
                                        <p:tgtEl>
                                          <p:spTgt spid="35">
                                            <p:bg/>
                                          </p:spTgt>
                                        </p:tgtEl>
                                      </p:cBhvr>
                                      <p:by x="115000" y="115000"/>
                                    </p:animScale>
                                  </p:childTnLst>
                                </p:cTn>
                              </p:par>
                              <p:par>
                                <p:cTn id="88" presetID="6" presetClass="emph" presetSubtype="0" accel="100000" autoRev="1" fill="hold" grpId="1" nodeType="withEffect">
                                  <p:stCondLst>
                                    <p:cond delay="1750"/>
                                  </p:stCondLst>
                                  <p:childTnLst>
                                    <p:animScale>
                                      <p:cBhvr>
                                        <p:cTn id="89" dur="250" fill="hold"/>
                                        <p:tgtEl>
                                          <p:spTgt spid="35">
                                            <p:txEl>
                                              <p:pRg st="0" end="0"/>
                                            </p:txEl>
                                          </p:spTgt>
                                        </p:tgtEl>
                                      </p:cBhvr>
                                      <p:by x="115000" y="115000"/>
                                    </p:animScale>
                                  </p:childTnLst>
                                </p:cTn>
                              </p:par>
                              <p:par>
                                <p:cTn id="90" presetID="10" presetClass="entr" presetSubtype="0" fill="hold" grpId="0" nodeType="withEffect">
                                  <p:stCondLst>
                                    <p:cond delay="2250"/>
                                  </p:stCondLst>
                                  <p:childTnLst>
                                    <p:set>
                                      <p:cBhvr>
                                        <p:cTn id="91" dur="1" fill="hold">
                                          <p:stCondLst>
                                            <p:cond delay="0"/>
                                          </p:stCondLst>
                                        </p:cTn>
                                        <p:tgtEl>
                                          <p:spTgt spid="60">
                                            <p:bg/>
                                          </p:spTgt>
                                        </p:tgtEl>
                                        <p:attrNameLst>
                                          <p:attrName>style.visibility</p:attrName>
                                        </p:attrNameLst>
                                      </p:cBhvr>
                                      <p:to>
                                        <p:strVal val="visible"/>
                                      </p:to>
                                    </p:set>
                                    <p:animEffect transition="in" filter="fade">
                                      <p:cBhvr>
                                        <p:cTn id="92" dur="500"/>
                                        <p:tgtEl>
                                          <p:spTgt spid="60">
                                            <p:bg/>
                                          </p:spTgt>
                                        </p:tgtEl>
                                      </p:cBhvr>
                                    </p:animEffect>
                                  </p:childTnLst>
                                </p:cTn>
                              </p:par>
                              <p:par>
                                <p:cTn id="93" presetID="10" presetClass="entr" presetSubtype="0" fill="hold" grpId="0" nodeType="withEffect">
                                  <p:stCondLst>
                                    <p:cond delay="2250"/>
                                  </p:stCondLst>
                                  <p:childTnLst>
                                    <p:set>
                                      <p:cBhvr>
                                        <p:cTn id="94" dur="1" fill="hold">
                                          <p:stCondLst>
                                            <p:cond delay="0"/>
                                          </p:stCondLst>
                                        </p:cTn>
                                        <p:tgtEl>
                                          <p:spTgt spid="60">
                                            <p:txEl>
                                              <p:pRg st="0" end="0"/>
                                            </p:txEl>
                                          </p:spTgt>
                                        </p:tgtEl>
                                        <p:attrNameLst>
                                          <p:attrName>style.visibility</p:attrName>
                                        </p:attrNameLst>
                                      </p:cBhvr>
                                      <p:to>
                                        <p:strVal val="visible"/>
                                      </p:to>
                                    </p:set>
                                    <p:animEffect transition="in" filter="fade">
                                      <p:cBhvr>
                                        <p:cTn id="95" dur="500"/>
                                        <p:tgtEl>
                                          <p:spTgt spid="60">
                                            <p:txEl>
                                              <p:pRg st="0" end="0"/>
                                            </p:txEl>
                                          </p:spTgt>
                                        </p:tgtEl>
                                      </p:cBhvr>
                                    </p:animEffect>
                                  </p:childTnLst>
                                </p:cTn>
                              </p:par>
                              <p:par>
                                <p:cTn id="96" presetID="10" presetClass="entr" presetSubtype="0" fill="hold" grpId="0" nodeType="withEffect">
                                  <p:stCondLst>
                                    <p:cond delay="2250"/>
                                  </p:stCondLst>
                                  <p:childTnLst>
                                    <p:set>
                                      <p:cBhvr>
                                        <p:cTn id="97" dur="1" fill="hold">
                                          <p:stCondLst>
                                            <p:cond delay="0"/>
                                          </p:stCondLst>
                                        </p:cTn>
                                        <p:tgtEl>
                                          <p:spTgt spid="3"/>
                                        </p:tgtEl>
                                        <p:attrNameLst>
                                          <p:attrName>style.visibility</p:attrName>
                                        </p:attrNameLst>
                                      </p:cBhvr>
                                      <p:to>
                                        <p:strVal val="visible"/>
                                      </p:to>
                                    </p:set>
                                    <p:animEffect transition="in" filter="fade">
                                      <p:cBhvr>
                                        <p:cTn id="98" dur="500"/>
                                        <p:tgtEl>
                                          <p:spTgt spid="3"/>
                                        </p:tgtEl>
                                      </p:cBhvr>
                                    </p:animEffect>
                                  </p:childTnLst>
                                </p:cTn>
                              </p:par>
                              <p:par>
                                <p:cTn id="99" presetID="10" presetClass="entr" presetSubtype="0" fill="hold" grpId="0" nodeType="withEffect">
                                  <p:stCondLst>
                                    <p:cond delay="2250"/>
                                  </p:stCondLst>
                                  <p:childTnLst>
                                    <p:set>
                                      <p:cBhvr>
                                        <p:cTn id="100" dur="1" fill="hold">
                                          <p:stCondLst>
                                            <p:cond delay="0"/>
                                          </p:stCondLst>
                                        </p:cTn>
                                        <p:tgtEl>
                                          <p:spTgt spid="58">
                                            <p:txEl>
                                              <p:pRg st="0" end="0"/>
                                            </p:txEl>
                                          </p:spTgt>
                                        </p:tgtEl>
                                        <p:attrNameLst>
                                          <p:attrName>style.visibility</p:attrName>
                                        </p:attrNameLst>
                                      </p:cBhvr>
                                      <p:to>
                                        <p:strVal val="visible"/>
                                      </p:to>
                                    </p:set>
                                    <p:animEffect transition="in" filter="fade">
                                      <p:cBhvr>
                                        <p:cTn id="101" dur="500"/>
                                        <p:tgtEl>
                                          <p:spTgt spid="58">
                                            <p:txEl>
                                              <p:pRg st="0" end="0"/>
                                            </p:txEl>
                                          </p:spTgt>
                                        </p:tgtEl>
                                      </p:cBhvr>
                                    </p:animEffect>
                                  </p:childTnLst>
                                </p:cTn>
                              </p:par>
                              <p:par>
                                <p:cTn id="102" presetID="6" presetClass="emph" presetSubtype="0" repeatCount="indefinite" accel="47000" decel="52000" autoRev="1" fill="hold" grpId="0" nodeType="withEffect">
                                  <p:stCondLst>
                                    <p:cond delay="0"/>
                                  </p:stCondLst>
                                  <p:childTnLst>
                                    <p:animScale>
                                      <p:cBhvr>
                                        <p:cTn id="103" dur="10000" fill="hold"/>
                                        <p:tgtEl>
                                          <p:spTgt spid="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tmplLst>
          <p:tmpl>
            <p:tnLst>
              <p:par>
                <p:cTn presetID="2" presetClass="entr" presetSubtype="8" accel="42000" decel="40000"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1000" fill="hold"/>
                        <p:tgtEl>
                          <p:spTgt spid="7"/>
                        </p:tgtEl>
                        <p:attrNameLst>
                          <p:attrName>ppt_x</p:attrName>
                        </p:attrNameLst>
                      </p:cBhvr>
                      <p:tavLst>
                        <p:tav tm="0">
                          <p:val>
                            <p:strVal val="0-#ppt_w/2"/>
                          </p:val>
                        </p:tav>
                        <p:tav tm="100000">
                          <p:val>
                            <p:strVal val="#ppt_x"/>
                          </p:val>
                        </p:tav>
                      </p:tavLst>
                    </p:anim>
                    <p:anim calcmode="lin" valueType="num">
                      <p:cBhvr additive="base">
                        <p:cTn dur="1000" fill="hold"/>
                        <p:tgtEl>
                          <p:spTgt spid="7"/>
                        </p:tgtEl>
                        <p:attrNameLst>
                          <p:attrName>ppt_y</p:attrName>
                        </p:attrNameLst>
                      </p:cBhvr>
                      <p:tavLst>
                        <p:tav tm="0">
                          <p:val>
                            <p:strVal val="#ppt_y"/>
                          </p:val>
                        </p:tav>
                        <p:tav tm="100000">
                          <p:val>
                            <p:strVal val="#ppt_y"/>
                          </p:val>
                        </p:tav>
                      </p:tavLst>
                    </p:anim>
                  </p:childTnLst>
                </p:cTn>
              </p:par>
            </p:tnLst>
          </p:tmpl>
        </p:tmplLst>
      </p:bldP>
      <p:bldP spid="29" grpId="0" uiExpand="1" build="p" animBg="1">
        <p:tmplLst>
          <p:tmpl>
            <p:tnLst>
              <p:par>
                <p:cTn presetID="53" presetClass="entr" presetSubtype="16" fill="hold" nodeType="withEffect">
                  <p:stCondLst>
                    <p:cond delay="1500"/>
                  </p:stCondLst>
                  <p:childTnLst>
                    <p:set>
                      <p:cBhvr>
                        <p:cTn dur="1" fill="hold">
                          <p:stCondLst>
                            <p:cond delay="0"/>
                          </p:stCondLst>
                        </p:cTn>
                        <p:tgtEl>
                          <p:spTgt spid="29"/>
                        </p:tgtEl>
                        <p:attrNameLst>
                          <p:attrName>style.visibility</p:attrName>
                        </p:attrNameLst>
                      </p:cBhvr>
                      <p:to>
                        <p:strVal val="visible"/>
                      </p:to>
                    </p:set>
                    <p:anim calcmode="lin" valueType="num">
                      <p:cBhvr>
                        <p:cTn dur="350" fill="hold"/>
                        <p:tgtEl>
                          <p:spTgt spid="29"/>
                        </p:tgtEl>
                        <p:attrNameLst>
                          <p:attrName>ppt_w</p:attrName>
                        </p:attrNameLst>
                      </p:cBhvr>
                      <p:tavLst>
                        <p:tav tm="0">
                          <p:val>
                            <p:fltVal val="0"/>
                          </p:val>
                        </p:tav>
                        <p:tav tm="100000">
                          <p:val>
                            <p:strVal val="#ppt_w"/>
                          </p:val>
                        </p:tav>
                      </p:tavLst>
                    </p:anim>
                    <p:anim calcmode="lin" valueType="num">
                      <p:cBhvr>
                        <p:cTn dur="350" fill="hold"/>
                        <p:tgtEl>
                          <p:spTgt spid="29"/>
                        </p:tgtEl>
                        <p:attrNameLst>
                          <p:attrName>ppt_h</p:attrName>
                        </p:attrNameLst>
                      </p:cBhvr>
                      <p:tavLst>
                        <p:tav tm="0">
                          <p:val>
                            <p:fltVal val="0"/>
                          </p:val>
                        </p:tav>
                        <p:tav tm="100000">
                          <p:val>
                            <p:strVal val="#ppt_h"/>
                          </p:val>
                        </p:tav>
                      </p:tavLst>
                    </p:anim>
                    <p:animEffect transition="in" filter="fade">
                      <p:cBhvr>
                        <p:cTn dur="350"/>
                        <p:tgtEl>
                          <p:spTgt spid="29"/>
                        </p:tgtEl>
                      </p:cBhvr>
                    </p:animEffect>
                  </p:childTnLst>
                </p:cTn>
              </p:par>
            </p:tnLst>
          </p:tmpl>
          <p:tmpl lvl="1">
            <p:tnLst>
              <p:par>
                <p:cTn presetID="53" presetClass="entr" presetSubtype="16" fill="hold" nodeType="withEffect">
                  <p:stCondLst>
                    <p:cond delay="1500"/>
                  </p:stCondLst>
                  <p:childTnLst>
                    <p:set>
                      <p:cBhvr>
                        <p:cTn dur="1" fill="hold">
                          <p:stCondLst>
                            <p:cond delay="0"/>
                          </p:stCondLst>
                        </p:cTn>
                        <p:tgtEl>
                          <p:spTgt spid="29"/>
                        </p:tgtEl>
                        <p:attrNameLst>
                          <p:attrName>style.visibility</p:attrName>
                        </p:attrNameLst>
                      </p:cBhvr>
                      <p:to>
                        <p:strVal val="visible"/>
                      </p:to>
                    </p:set>
                    <p:anim calcmode="lin" valueType="num">
                      <p:cBhvr>
                        <p:cTn dur="350" fill="hold"/>
                        <p:tgtEl>
                          <p:spTgt spid="29"/>
                        </p:tgtEl>
                        <p:attrNameLst>
                          <p:attrName>ppt_w</p:attrName>
                        </p:attrNameLst>
                      </p:cBhvr>
                      <p:tavLst>
                        <p:tav tm="0">
                          <p:val>
                            <p:fltVal val="0"/>
                          </p:val>
                        </p:tav>
                        <p:tav tm="100000">
                          <p:val>
                            <p:strVal val="#ppt_w"/>
                          </p:val>
                        </p:tav>
                      </p:tavLst>
                    </p:anim>
                    <p:anim calcmode="lin" valueType="num">
                      <p:cBhvr>
                        <p:cTn dur="350" fill="hold"/>
                        <p:tgtEl>
                          <p:spTgt spid="29"/>
                        </p:tgtEl>
                        <p:attrNameLst>
                          <p:attrName>ppt_h</p:attrName>
                        </p:attrNameLst>
                      </p:cBhvr>
                      <p:tavLst>
                        <p:tav tm="0">
                          <p:val>
                            <p:fltVal val="0"/>
                          </p:val>
                        </p:tav>
                        <p:tav tm="100000">
                          <p:val>
                            <p:strVal val="#ppt_h"/>
                          </p:val>
                        </p:tav>
                      </p:tavLst>
                    </p:anim>
                    <p:animEffect transition="in" filter="fade">
                      <p:cBhvr>
                        <p:cTn dur="350"/>
                        <p:tgtEl>
                          <p:spTgt spid="29"/>
                        </p:tgtEl>
                      </p:cBhvr>
                    </p:animEffect>
                  </p:childTnLst>
                </p:cTn>
              </p:par>
            </p:tnLst>
          </p:tmpl>
        </p:tmplLst>
      </p:bldP>
      <p:bldP spid="29" grpId="1" uiExpand="1" build="p" animBg="1">
        <p:tmplLst>
          <p:tmpl>
            <p:tnLst>
              <p:par>
                <p:cTn presetID="6" presetClass="emph" presetSubtype="0" accel="100000" autoRev="1" fill="hold" nodeType="withEffect">
                  <p:stCondLst>
                    <p:cond delay="1500"/>
                  </p:stCondLst>
                  <p:childTnLst>
                    <p:animScale>
                      <p:cBhvr>
                        <p:cTn dur="250" fill="hold"/>
                        <p:tgtEl>
                          <p:spTgt spid="29"/>
                        </p:tgtEl>
                      </p:cBhvr>
                      <p:by x="115000" y="115000"/>
                    </p:animScale>
                  </p:childTnLst>
                </p:cTn>
              </p:par>
            </p:tnLst>
          </p:tmpl>
          <p:tmpl lvl="1">
            <p:tnLst>
              <p:par>
                <p:cTn presetID="6" presetClass="emph" presetSubtype="0" accel="100000" autoRev="1" fill="hold" nodeType="withEffect">
                  <p:stCondLst>
                    <p:cond delay="1500"/>
                  </p:stCondLst>
                  <p:childTnLst>
                    <p:animScale>
                      <p:cBhvr>
                        <p:cTn dur="250" fill="hold"/>
                        <p:tgtEl>
                          <p:spTgt spid="29"/>
                        </p:tgtEl>
                      </p:cBhvr>
                      <p:by x="115000" y="115000"/>
                    </p:animScale>
                  </p:childTnLst>
                </p:cTn>
              </p:par>
            </p:tnLst>
          </p:tmpl>
        </p:tmplLst>
      </p:bldP>
      <p:bldP spid="25" grpId="0" uiExpand="1" build="p" animBg="1">
        <p:tmplLst>
          <p:tmpl>
            <p:tnLst>
              <p:par>
                <p:cTn presetID="53" presetClass="entr" presetSubtype="16" fill="hold" nodeType="withEffect">
                  <p:stCondLst>
                    <p:cond delay="1500"/>
                  </p:stCondLst>
                  <p:childTnLst>
                    <p:set>
                      <p:cBhvr>
                        <p:cTn dur="1" fill="hold">
                          <p:stCondLst>
                            <p:cond delay="0"/>
                          </p:stCondLst>
                        </p:cTn>
                        <p:tgtEl>
                          <p:spTgt spid="25"/>
                        </p:tgtEl>
                        <p:attrNameLst>
                          <p:attrName>style.visibility</p:attrName>
                        </p:attrNameLst>
                      </p:cBhvr>
                      <p:to>
                        <p:strVal val="visible"/>
                      </p:to>
                    </p:set>
                    <p:anim calcmode="lin" valueType="num">
                      <p:cBhvr>
                        <p:cTn dur="350" fill="hold"/>
                        <p:tgtEl>
                          <p:spTgt spid="25"/>
                        </p:tgtEl>
                        <p:attrNameLst>
                          <p:attrName>ppt_w</p:attrName>
                        </p:attrNameLst>
                      </p:cBhvr>
                      <p:tavLst>
                        <p:tav tm="0">
                          <p:val>
                            <p:fltVal val="0"/>
                          </p:val>
                        </p:tav>
                        <p:tav tm="100000">
                          <p:val>
                            <p:strVal val="#ppt_w"/>
                          </p:val>
                        </p:tav>
                      </p:tavLst>
                    </p:anim>
                    <p:anim calcmode="lin" valueType="num">
                      <p:cBhvr>
                        <p:cTn dur="350" fill="hold"/>
                        <p:tgtEl>
                          <p:spTgt spid="25"/>
                        </p:tgtEl>
                        <p:attrNameLst>
                          <p:attrName>ppt_h</p:attrName>
                        </p:attrNameLst>
                      </p:cBhvr>
                      <p:tavLst>
                        <p:tav tm="0">
                          <p:val>
                            <p:fltVal val="0"/>
                          </p:val>
                        </p:tav>
                        <p:tav tm="100000">
                          <p:val>
                            <p:strVal val="#ppt_h"/>
                          </p:val>
                        </p:tav>
                      </p:tavLst>
                    </p:anim>
                    <p:animEffect transition="in" filter="fade">
                      <p:cBhvr>
                        <p:cTn dur="350"/>
                        <p:tgtEl>
                          <p:spTgt spid="25"/>
                        </p:tgtEl>
                      </p:cBhvr>
                    </p:animEffect>
                  </p:childTnLst>
                </p:cTn>
              </p:par>
            </p:tnLst>
          </p:tmpl>
          <p:tmpl lvl="1">
            <p:tnLst>
              <p:par>
                <p:cTn presetID="53" presetClass="entr" presetSubtype="16" fill="hold" nodeType="withEffect">
                  <p:stCondLst>
                    <p:cond delay="1500"/>
                  </p:stCondLst>
                  <p:childTnLst>
                    <p:set>
                      <p:cBhvr>
                        <p:cTn dur="1" fill="hold">
                          <p:stCondLst>
                            <p:cond delay="0"/>
                          </p:stCondLst>
                        </p:cTn>
                        <p:tgtEl>
                          <p:spTgt spid="25"/>
                        </p:tgtEl>
                        <p:attrNameLst>
                          <p:attrName>style.visibility</p:attrName>
                        </p:attrNameLst>
                      </p:cBhvr>
                      <p:to>
                        <p:strVal val="visible"/>
                      </p:to>
                    </p:set>
                    <p:anim calcmode="lin" valueType="num">
                      <p:cBhvr>
                        <p:cTn dur="350" fill="hold"/>
                        <p:tgtEl>
                          <p:spTgt spid="25"/>
                        </p:tgtEl>
                        <p:attrNameLst>
                          <p:attrName>ppt_w</p:attrName>
                        </p:attrNameLst>
                      </p:cBhvr>
                      <p:tavLst>
                        <p:tav tm="0">
                          <p:val>
                            <p:fltVal val="0"/>
                          </p:val>
                        </p:tav>
                        <p:tav tm="100000">
                          <p:val>
                            <p:strVal val="#ppt_w"/>
                          </p:val>
                        </p:tav>
                      </p:tavLst>
                    </p:anim>
                    <p:anim calcmode="lin" valueType="num">
                      <p:cBhvr>
                        <p:cTn dur="350" fill="hold"/>
                        <p:tgtEl>
                          <p:spTgt spid="25"/>
                        </p:tgtEl>
                        <p:attrNameLst>
                          <p:attrName>ppt_h</p:attrName>
                        </p:attrNameLst>
                      </p:cBhvr>
                      <p:tavLst>
                        <p:tav tm="0">
                          <p:val>
                            <p:fltVal val="0"/>
                          </p:val>
                        </p:tav>
                        <p:tav tm="100000">
                          <p:val>
                            <p:strVal val="#ppt_h"/>
                          </p:val>
                        </p:tav>
                      </p:tavLst>
                    </p:anim>
                    <p:animEffect transition="in" filter="fade">
                      <p:cBhvr>
                        <p:cTn dur="350"/>
                        <p:tgtEl>
                          <p:spTgt spid="25"/>
                        </p:tgtEl>
                      </p:cBhvr>
                    </p:animEffect>
                  </p:childTnLst>
                </p:cTn>
              </p:par>
            </p:tnLst>
          </p:tmpl>
        </p:tmplLst>
      </p:bldP>
      <p:bldP spid="25" grpId="1" uiExpand="1" build="p" animBg="1">
        <p:tmplLst>
          <p:tmpl>
            <p:tnLst>
              <p:par>
                <p:cTn presetID="6" presetClass="emph" presetSubtype="0" accel="100000" autoRev="1" fill="hold" nodeType="withEffect">
                  <p:stCondLst>
                    <p:cond delay="1500"/>
                  </p:stCondLst>
                  <p:childTnLst>
                    <p:animScale>
                      <p:cBhvr>
                        <p:cTn dur="250" fill="hold"/>
                        <p:tgtEl>
                          <p:spTgt spid="25"/>
                        </p:tgtEl>
                      </p:cBhvr>
                      <p:by x="115000" y="115000"/>
                    </p:animScale>
                  </p:childTnLst>
                </p:cTn>
              </p:par>
            </p:tnLst>
          </p:tmpl>
          <p:tmpl lvl="1">
            <p:tnLst>
              <p:par>
                <p:cTn presetID="6" presetClass="emph" presetSubtype="0" accel="100000" autoRev="1" fill="hold" nodeType="withEffect">
                  <p:stCondLst>
                    <p:cond delay="1500"/>
                  </p:stCondLst>
                  <p:childTnLst>
                    <p:animScale>
                      <p:cBhvr>
                        <p:cTn dur="250" fill="hold"/>
                        <p:tgtEl>
                          <p:spTgt spid="25"/>
                        </p:tgtEl>
                      </p:cBhvr>
                      <p:by x="115000" y="115000"/>
                    </p:animScale>
                  </p:childTnLst>
                </p:cTn>
              </p:par>
            </p:tnLst>
          </p:tmpl>
        </p:tmplLst>
      </p:bldP>
      <p:bldP spid="35" grpId="0" uiExpand="1" build="p" animBg="1">
        <p:tmplLst>
          <p:tmpl>
            <p:tnLst>
              <p:par>
                <p:cTn presetID="53" presetClass="entr" presetSubtype="16" fill="hold" nodeType="withEffect">
                  <p:stCondLst>
                    <p:cond delay="1750"/>
                  </p:stCondLst>
                  <p:childTnLst>
                    <p:set>
                      <p:cBhvr>
                        <p:cTn dur="1" fill="hold">
                          <p:stCondLst>
                            <p:cond delay="0"/>
                          </p:stCondLst>
                        </p:cTn>
                        <p:tgtEl>
                          <p:spTgt spid="35"/>
                        </p:tgtEl>
                        <p:attrNameLst>
                          <p:attrName>style.visibility</p:attrName>
                        </p:attrNameLst>
                      </p:cBhvr>
                      <p:to>
                        <p:strVal val="visible"/>
                      </p:to>
                    </p:set>
                    <p:anim calcmode="lin" valueType="num">
                      <p:cBhvr>
                        <p:cTn dur="350" fill="hold"/>
                        <p:tgtEl>
                          <p:spTgt spid="35"/>
                        </p:tgtEl>
                        <p:attrNameLst>
                          <p:attrName>ppt_w</p:attrName>
                        </p:attrNameLst>
                      </p:cBhvr>
                      <p:tavLst>
                        <p:tav tm="0">
                          <p:val>
                            <p:fltVal val="0"/>
                          </p:val>
                        </p:tav>
                        <p:tav tm="100000">
                          <p:val>
                            <p:strVal val="#ppt_w"/>
                          </p:val>
                        </p:tav>
                      </p:tavLst>
                    </p:anim>
                    <p:anim calcmode="lin" valueType="num">
                      <p:cBhvr>
                        <p:cTn dur="350" fill="hold"/>
                        <p:tgtEl>
                          <p:spTgt spid="35"/>
                        </p:tgtEl>
                        <p:attrNameLst>
                          <p:attrName>ppt_h</p:attrName>
                        </p:attrNameLst>
                      </p:cBhvr>
                      <p:tavLst>
                        <p:tav tm="0">
                          <p:val>
                            <p:fltVal val="0"/>
                          </p:val>
                        </p:tav>
                        <p:tav tm="100000">
                          <p:val>
                            <p:strVal val="#ppt_h"/>
                          </p:val>
                        </p:tav>
                      </p:tavLst>
                    </p:anim>
                    <p:animEffect transition="in" filter="fade">
                      <p:cBhvr>
                        <p:cTn dur="350"/>
                        <p:tgtEl>
                          <p:spTgt spid="35"/>
                        </p:tgtEl>
                      </p:cBhvr>
                    </p:animEffect>
                  </p:childTnLst>
                </p:cTn>
              </p:par>
            </p:tnLst>
          </p:tmpl>
          <p:tmpl lvl="1">
            <p:tnLst>
              <p:par>
                <p:cTn presetID="53" presetClass="entr" presetSubtype="16" fill="hold" nodeType="withEffect">
                  <p:stCondLst>
                    <p:cond delay="1750"/>
                  </p:stCondLst>
                  <p:childTnLst>
                    <p:set>
                      <p:cBhvr>
                        <p:cTn dur="1" fill="hold">
                          <p:stCondLst>
                            <p:cond delay="0"/>
                          </p:stCondLst>
                        </p:cTn>
                        <p:tgtEl>
                          <p:spTgt spid="35"/>
                        </p:tgtEl>
                        <p:attrNameLst>
                          <p:attrName>style.visibility</p:attrName>
                        </p:attrNameLst>
                      </p:cBhvr>
                      <p:to>
                        <p:strVal val="visible"/>
                      </p:to>
                    </p:set>
                    <p:anim calcmode="lin" valueType="num">
                      <p:cBhvr>
                        <p:cTn dur="350" fill="hold"/>
                        <p:tgtEl>
                          <p:spTgt spid="35"/>
                        </p:tgtEl>
                        <p:attrNameLst>
                          <p:attrName>ppt_w</p:attrName>
                        </p:attrNameLst>
                      </p:cBhvr>
                      <p:tavLst>
                        <p:tav tm="0">
                          <p:val>
                            <p:fltVal val="0"/>
                          </p:val>
                        </p:tav>
                        <p:tav tm="100000">
                          <p:val>
                            <p:strVal val="#ppt_w"/>
                          </p:val>
                        </p:tav>
                      </p:tavLst>
                    </p:anim>
                    <p:anim calcmode="lin" valueType="num">
                      <p:cBhvr>
                        <p:cTn dur="350" fill="hold"/>
                        <p:tgtEl>
                          <p:spTgt spid="35"/>
                        </p:tgtEl>
                        <p:attrNameLst>
                          <p:attrName>ppt_h</p:attrName>
                        </p:attrNameLst>
                      </p:cBhvr>
                      <p:tavLst>
                        <p:tav tm="0">
                          <p:val>
                            <p:fltVal val="0"/>
                          </p:val>
                        </p:tav>
                        <p:tav tm="100000">
                          <p:val>
                            <p:strVal val="#ppt_h"/>
                          </p:val>
                        </p:tav>
                      </p:tavLst>
                    </p:anim>
                    <p:animEffect transition="in" filter="fade">
                      <p:cBhvr>
                        <p:cTn dur="350"/>
                        <p:tgtEl>
                          <p:spTgt spid="35"/>
                        </p:tgtEl>
                      </p:cBhvr>
                    </p:animEffect>
                  </p:childTnLst>
                </p:cTn>
              </p:par>
            </p:tnLst>
          </p:tmpl>
        </p:tmplLst>
      </p:bldP>
      <p:bldP spid="35" grpId="1" uiExpand="1" build="p" animBg="1">
        <p:tmplLst>
          <p:tmpl>
            <p:tnLst>
              <p:par>
                <p:cTn presetID="6" presetClass="emph" presetSubtype="0" accel="100000" autoRev="1" fill="hold" nodeType="withEffect">
                  <p:stCondLst>
                    <p:cond delay="1750"/>
                  </p:stCondLst>
                  <p:childTnLst>
                    <p:animScale>
                      <p:cBhvr>
                        <p:cTn dur="250" fill="hold"/>
                        <p:tgtEl>
                          <p:spTgt spid="35"/>
                        </p:tgtEl>
                      </p:cBhvr>
                      <p:by x="115000" y="115000"/>
                    </p:animScale>
                  </p:childTnLst>
                </p:cTn>
              </p:par>
            </p:tnLst>
          </p:tmpl>
          <p:tmpl lvl="1">
            <p:tnLst>
              <p:par>
                <p:cTn presetID="6" presetClass="emph" presetSubtype="0" accel="100000" autoRev="1" fill="hold" nodeType="withEffect">
                  <p:stCondLst>
                    <p:cond delay="1750"/>
                  </p:stCondLst>
                  <p:childTnLst>
                    <p:animScale>
                      <p:cBhvr>
                        <p:cTn dur="250" fill="hold"/>
                        <p:tgtEl>
                          <p:spTgt spid="35"/>
                        </p:tgtEl>
                      </p:cBhvr>
                      <p:by x="115000" y="115000"/>
                    </p:animScale>
                  </p:childTnLst>
                </p:cTn>
              </p:par>
            </p:tnLst>
          </p:tmpl>
        </p:tmplLst>
      </p:bldP>
      <p:bldP spid="32" grpId="0" uiExpand="1" build="p" animBg="1">
        <p:tmplLst>
          <p:tmpl>
            <p:tnLst>
              <p:par>
                <p:cTn presetID="53" presetClass="entr" presetSubtype="16" fill="hold" nodeType="withEffect">
                  <p:stCondLst>
                    <p:cond delay="1750"/>
                  </p:stCondLst>
                  <p:childTnLst>
                    <p:set>
                      <p:cBhvr>
                        <p:cTn dur="1" fill="hold">
                          <p:stCondLst>
                            <p:cond delay="0"/>
                          </p:stCondLst>
                        </p:cTn>
                        <p:tgtEl>
                          <p:spTgt spid="32"/>
                        </p:tgtEl>
                        <p:attrNameLst>
                          <p:attrName>style.visibility</p:attrName>
                        </p:attrNameLst>
                      </p:cBhvr>
                      <p:to>
                        <p:strVal val="visible"/>
                      </p:to>
                    </p:set>
                    <p:anim calcmode="lin" valueType="num">
                      <p:cBhvr>
                        <p:cTn dur="350" fill="hold"/>
                        <p:tgtEl>
                          <p:spTgt spid="32"/>
                        </p:tgtEl>
                        <p:attrNameLst>
                          <p:attrName>ppt_w</p:attrName>
                        </p:attrNameLst>
                      </p:cBhvr>
                      <p:tavLst>
                        <p:tav tm="0">
                          <p:val>
                            <p:fltVal val="0"/>
                          </p:val>
                        </p:tav>
                        <p:tav tm="100000">
                          <p:val>
                            <p:strVal val="#ppt_w"/>
                          </p:val>
                        </p:tav>
                      </p:tavLst>
                    </p:anim>
                    <p:anim calcmode="lin" valueType="num">
                      <p:cBhvr>
                        <p:cTn dur="350" fill="hold"/>
                        <p:tgtEl>
                          <p:spTgt spid="32"/>
                        </p:tgtEl>
                        <p:attrNameLst>
                          <p:attrName>ppt_h</p:attrName>
                        </p:attrNameLst>
                      </p:cBhvr>
                      <p:tavLst>
                        <p:tav tm="0">
                          <p:val>
                            <p:fltVal val="0"/>
                          </p:val>
                        </p:tav>
                        <p:tav tm="100000">
                          <p:val>
                            <p:strVal val="#ppt_h"/>
                          </p:val>
                        </p:tav>
                      </p:tavLst>
                    </p:anim>
                    <p:animEffect transition="in" filter="fade">
                      <p:cBhvr>
                        <p:cTn dur="350"/>
                        <p:tgtEl>
                          <p:spTgt spid="32"/>
                        </p:tgtEl>
                      </p:cBhvr>
                    </p:animEffect>
                  </p:childTnLst>
                </p:cTn>
              </p:par>
            </p:tnLst>
          </p:tmpl>
          <p:tmpl lvl="1">
            <p:tnLst>
              <p:par>
                <p:cTn presetID="53" presetClass="entr" presetSubtype="16" fill="hold" nodeType="withEffect">
                  <p:stCondLst>
                    <p:cond delay="1750"/>
                  </p:stCondLst>
                  <p:childTnLst>
                    <p:set>
                      <p:cBhvr>
                        <p:cTn dur="1" fill="hold">
                          <p:stCondLst>
                            <p:cond delay="0"/>
                          </p:stCondLst>
                        </p:cTn>
                        <p:tgtEl>
                          <p:spTgt spid="32"/>
                        </p:tgtEl>
                        <p:attrNameLst>
                          <p:attrName>style.visibility</p:attrName>
                        </p:attrNameLst>
                      </p:cBhvr>
                      <p:to>
                        <p:strVal val="visible"/>
                      </p:to>
                    </p:set>
                    <p:anim calcmode="lin" valueType="num">
                      <p:cBhvr>
                        <p:cTn dur="350" fill="hold"/>
                        <p:tgtEl>
                          <p:spTgt spid="32"/>
                        </p:tgtEl>
                        <p:attrNameLst>
                          <p:attrName>ppt_w</p:attrName>
                        </p:attrNameLst>
                      </p:cBhvr>
                      <p:tavLst>
                        <p:tav tm="0">
                          <p:val>
                            <p:fltVal val="0"/>
                          </p:val>
                        </p:tav>
                        <p:tav tm="100000">
                          <p:val>
                            <p:strVal val="#ppt_w"/>
                          </p:val>
                        </p:tav>
                      </p:tavLst>
                    </p:anim>
                    <p:anim calcmode="lin" valueType="num">
                      <p:cBhvr>
                        <p:cTn dur="350" fill="hold"/>
                        <p:tgtEl>
                          <p:spTgt spid="32"/>
                        </p:tgtEl>
                        <p:attrNameLst>
                          <p:attrName>ppt_h</p:attrName>
                        </p:attrNameLst>
                      </p:cBhvr>
                      <p:tavLst>
                        <p:tav tm="0">
                          <p:val>
                            <p:fltVal val="0"/>
                          </p:val>
                        </p:tav>
                        <p:tav tm="100000">
                          <p:val>
                            <p:strVal val="#ppt_h"/>
                          </p:val>
                        </p:tav>
                      </p:tavLst>
                    </p:anim>
                    <p:animEffect transition="in" filter="fade">
                      <p:cBhvr>
                        <p:cTn dur="350"/>
                        <p:tgtEl>
                          <p:spTgt spid="32"/>
                        </p:tgtEl>
                      </p:cBhvr>
                    </p:animEffect>
                  </p:childTnLst>
                </p:cTn>
              </p:par>
            </p:tnLst>
          </p:tmpl>
        </p:tmplLst>
      </p:bldP>
      <p:bldP spid="32" grpId="1" uiExpand="1" build="p" animBg="1">
        <p:tmplLst>
          <p:tmpl>
            <p:tnLst>
              <p:par>
                <p:cTn presetID="6" presetClass="emph" presetSubtype="0" accel="100000" autoRev="1" fill="hold" nodeType="withEffect">
                  <p:stCondLst>
                    <p:cond delay="1750"/>
                  </p:stCondLst>
                  <p:childTnLst>
                    <p:animScale>
                      <p:cBhvr>
                        <p:cTn dur="250" fill="hold"/>
                        <p:tgtEl>
                          <p:spTgt spid="32"/>
                        </p:tgtEl>
                      </p:cBhvr>
                      <p:by x="115000" y="115000"/>
                    </p:animScale>
                  </p:childTnLst>
                </p:cTn>
              </p:par>
            </p:tnLst>
          </p:tmpl>
          <p:tmpl lvl="1">
            <p:tnLst>
              <p:par>
                <p:cTn presetID="6" presetClass="emph" presetSubtype="0" accel="100000" autoRev="1" fill="hold" nodeType="withEffect">
                  <p:stCondLst>
                    <p:cond delay="1750"/>
                  </p:stCondLst>
                  <p:childTnLst>
                    <p:animScale>
                      <p:cBhvr>
                        <p:cTn dur="250" fill="hold"/>
                        <p:tgtEl>
                          <p:spTgt spid="32"/>
                        </p:tgtEl>
                      </p:cBhvr>
                      <p:by x="115000" y="115000"/>
                    </p:animScale>
                  </p:childTnLst>
                </p:cTn>
              </p:par>
            </p:tnLst>
          </p:tmpl>
        </p:tmplLst>
      </p:bldP>
      <p:bldP spid="38" grpId="0" build="p">
        <p:tmplLst>
          <p:tmpl lvl="1">
            <p:tnLst>
              <p:par>
                <p:cTn presetID="53" presetClass="entr" presetSubtype="16" fill="hold" nodeType="withEffect">
                  <p:stCondLst>
                    <p:cond delay="1850"/>
                  </p:stCondLst>
                  <p:childTnLst>
                    <p:set>
                      <p:cBhvr>
                        <p:cTn dur="1" fill="hold">
                          <p:stCondLst>
                            <p:cond delay="0"/>
                          </p:stCondLst>
                        </p:cTn>
                        <p:tgtEl>
                          <p:spTgt spid="38"/>
                        </p:tgtEl>
                        <p:attrNameLst>
                          <p:attrName>style.visibility</p:attrName>
                        </p:attrNameLst>
                      </p:cBhvr>
                      <p:to>
                        <p:strVal val="visible"/>
                      </p:to>
                    </p:set>
                    <p:anim calcmode="lin" valueType="num">
                      <p:cBhvr>
                        <p:cTn dur="350" fill="hold"/>
                        <p:tgtEl>
                          <p:spTgt spid="38"/>
                        </p:tgtEl>
                        <p:attrNameLst>
                          <p:attrName>ppt_w</p:attrName>
                        </p:attrNameLst>
                      </p:cBhvr>
                      <p:tavLst>
                        <p:tav tm="0">
                          <p:val>
                            <p:fltVal val="0"/>
                          </p:val>
                        </p:tav>
                        <p:tav tm="100000">
                          <p:val>
                            <p:strVal val="#ppt_w"/>
                          </p:val>
                        </p:tav>
                      </p:tavLst>
                    </p:anim>
                    <p:anim calcmode="lin" valueType="num">
                      <p:cBhvr>
                        <p:cTn dur="350" fill="hold"/>
                        <p:tgtEl>
                          <p:spTgt spid="38"/>
                        </p:tgtEl>
                        <p:attrNameLst>
                          <p:attrName>ppt_h</p:attrName>
                        </p:attrNameLst>
                      </p:cBhvr>
                      <p:tavLst>
                        <p:tav tm="0">
                          <p:val>
                            <p:fltVal val="0"/>
                          </p:val>
                        </p:tav>
                        <p:tav tm="100000">
                          <p:val>
                            <p:strVal val="#ppt_h"/>
                          </p:val>
                        </p:tav>
                      </p:tavLst>
                    </p:anim>
                    <p:animEffect transition="in" filter="fade">
                      <p:cBhvr>
                        <p:cTn dur="350"/>
                        <p:tgtEl>
                          <p:spTgt spid="38"/>
                        </p:tgtEl>
                      </p:cBhvr>
                    </p:animEffect>
                  </p:childTnLst>
                </p:cTn>
              </p:par>
            </p:tnLst>
          </p:tmpl>
        </p:tmplLst>
      </p:bldP>
      <p:bldP spid="38" grpId="1" build="p">
        <p:tmplLst>
          <p:tmpl lvl="1">
            <p:tnLst>
              <p:par>
                <p:cTn presetID="6" presetClass="emph" presetSubtype="0" accel="100000" autoRev="1" fill="hold" nodeType="withEffect">
                  <p:stCondLst>
                    <p:cond delay="1850"/>
                  </p:stCondLst>
                  <p:childTnLst>
                    <p:animScale>
                      <p:cBhvr>
                        <p:cTn dur="250" fill="hold"/>
                        <p:tgtEl>
                          <p:spTgt spid="38"/>
                        </p:tgtEl>
                      </p:cBhvr>
                      <p:by x="115000" y="115000"/>
                    </p:animScale>
                  </p:childTnLst>
                </p:cTn>
              </p:par>
            </p:tnLst>
          </p:tmpl>
        </p:tmplLst>
      </p:bldP>
      <p:bldP spid="39" grpId="0" build="p">
        <p:tmplLst>
          <p:tmpl lvl="1">
            <p:tnLst>
              <p:par>
                <p:cTn presetID="53" presetClass="entr" presetSubtype="16" fill="hold" nodeType="withEffect">
                  <p:stCondLst>
                    <p:cond delay="1600"/>
                  </p:stCondLst>
                  <p:childTnLst>
                    <p:set>
                      <p:cBhvr>
                        <p:cTn dur="1" fill="hold">
                          <p:stCondLst>
                            <p:cond delay="0"/>
                          </p:stCondLst>
                        </p:cTn>
                        <p:tgtEl>
                          <p:spTgt spid="39"/>
                        </p:tgtEl>
                        <p:attrNameLst>
                          <p:attrName>style.visibility</p:attrName>
                        </p:attrNameLst>
                      </p:cBhvr>
                      <p:to>
                        <p:strVal val="visible"/>
                      </p:to>
                    </p:set>
                    <p:anim calcmode="lin" valueType="num">
                      <p:cBhvr>
                        <p:cTn dur="350" fill="hold"/>
                        <p:tgtEl>
                          <p:spTgt spid="39"/>
                        </p:tgtEl>
                        <p:attrNameLst>
                          <p:attrName>ppt_w</p:attrName>
                        </p:attrNameLst>
                      </p:cBhvr>
                      <p:tavLst>
                        <p:tav tm="0">
                          <p:val>
                            <p:fltVal val="0"/>
                          </p:val>
                        </p:tav>
                        <p:tav tm="100000">
                          <p:val>
                            <p:strVal val="#ppt_w"/>
                          </p:val>
                        </p:tav>
                      </p:tavLst>
                    </p:anim>
                    <p:anim calcmode="lin" valueType="num">
                      <p:cBhvr>
                        <p:cTn dur="350" fill="hold"/>
                        <p:tgtEl>
                          <p:spTgt spid="39"/>
                        </p:tgtEl>
                        <p:attrNameLst>
                          <p:attrName>ppt_h</p:attrName>
                        </p:attrNameLst>
                      </p:cBhvr>
                      <p:tavLst>
                        <p:tav tm="0">
                          <p:val>
                            <p:fltVal val="0"/>
                          </p:val>
                        </p:tav>
                        <p:tav tm="100000">
                          <p:val>
                            <p:strVal val="#ppt_h"/>
                          </p:val>
                        </p:tav>
                      </p:tavLst>
                    </p:anim>
                    <p:animEffect transition="in" filter="fade">
                      <p:cBhvr>
                        <p:cTn dur="350"/>
                        <p:tgtEl>
                          <p:spTgt spid="39"/>
                        </p:tgtEl>
                      </p:cBhvr>
                    </p:animEffect>
                  </p:childTnLst>
                </p:cTn>
              </p:par>
            </p:tnLst>
          </p:tmpl>
        </p:tmplLst>
      </p:bldP>
      <p:bldP spid="39" grpId="1" build="p">
        <p:tmplLst>
          <p:tmpl lvl="1">
            <p:tnLst>
              <p:par>
                <p:cTn presetID="6" presetClass="emph" presetSubtype="0" accel="100000" autoRev="1" fill="hold" nodeType="withEffect">
                  <p:stCondLst>
                    <p:cond delay="1600"/>
                  </p:stCondLst>
                  <p:childTnLst>
                    <p:animScale>
                      <p:cBhvr>
                        <p:cTn dur="250" fill="hold"/>
                        <p:tgtEl>
                          <p:spTgt spid="39"/>
                        </p:tgtEl>
                      </p:cBhvr>
                      <p:by x="115000" y="115000"/>
                    </p:animScale>
                  </p:childTnLst>
                </p:cTn>
              </p:par>
            </p:tnLst>
          </p:tmpl>
        </p:tmplLst>
      </p:bldP>
      <p:bldP spid="41" grpId="0" uiExpand="1" build="p" animBg="1">
        <p:tmplLst>
          <p:tmpl>
            <p:tnLst>
              <p:par>
                <p:cTn presetID="2" presetClass="entr" presetSubtype="8" accel="42000" decel="40000" fill="hold" nodeType="withEffect">
                  <p:stCondLst>
                    <p:cond delay="250"/>
                  </p:stCondLst>
                  <p:childTnLst>
                    <p:set>
                      <p:cBhvr>
                        <p:cTn dur="1" fill="hold">
                          <p:stCondLst>
                            <p:cond delay="0"/>
                          </p:stCondLst>
                        </p:cTn>
                        <p:tgtEl>
                          <p:spTgt spid="41"/>
                        </p:tgtEl>
                        <p:attrNameLst>
                          <p:attrName>style.visibility</p:attrName>
                        </p:attrNameLst>
                      </p:cBhvr>
                      <p:to>
                        <p:strVal val="visible"/>
                      </p:to>
                    </p:set>
                    <p:anim calcmode="lin" valueType="num">
                      <p:cBhvr additive="base">
                        <p:cTn dur="1000" fill="hold"/>
                        <p:tgtEl>
                          <p:spTgt spid="41"/>
                        </p:tgtEl>
                        <p:attrNameLst>
                          <p:attrName>ppt_x</p:attrName>
                        </p:attrNameLst>
                      </p:cBhvr>
                      <p:tavLst>
                        <p:tav tm="0">
                          <p:val>
                            <p:strVal val="0-#ppt_w/2"/>
                          </p:val>
                        </p:tav>
                        <p:tav tm="100000">
                          <p:val>
                            <p:strVal val="#ppt_x"/>
                          </p:val>
                        </p:tav>
                      </p:tavLst>
                    </p:anim>
                    <p:anim calcmode="lin" valueType="num">
                      <p:cBhvr additive="base">
                        <p:cTn dur="1000" fill="hold"/>
                        <p:tgtEl>
                          <p:spTgt spid="41"/>
                        </p:tgtEl>
                        <p:attrNameLst>
                          <p:attrName>ppt_y</p:attrName>
                        </p:attrNameLst>
                      </p:cBhvr>
                      <p:tavLst>
                        <p:tav tm="0">
                          <p:val>
                            <p:strVal val="#ppt_y"/>
                          </p:val>
                        </p:tav>
                        <p:tav tm="100000">
                          <p:val>
                            <p:strVal val="#ppt_y"/>
                          </p:val>
                        </p:tav>
                      </p:tavLst>
                    </p:anim>
                  </p:childTnLst>
                </p:cTn>
              </p:par>
            </p:tnLst>
          </p:tmpl>
          <p:tmpl lvl="1">
            <p:tnLst>
              <p:par>
                <p:cTn presetID="2" presetClass="entr" presetSubtype="8" accel="42000" decel="40000" fill="hold" nodeType="withEffect">
                  <p:stCondLst>
                    <p:cond delay="250"/>
                  </p:stCondLst>
                  <p:childTnLst>
                    <p:set>
                      <p:cBhvr>
                        <p:cTn dur="1" fill="hold">
                          <p:stCondLst>
                            <p:cond delay="0"/>
                          </p:stCondLst>
                        </p:cTn>
                        <p:tgtEl>
                          <p:spTgt spid="41"/>
                        </p:tgtEl>
                        <p:attrNameLst>
                          <p:attrName>style.visibility</p:attrName>
                        </p:attrNameLst>
                      </p:cBhvr>
                      <p:to>
                        <p:strVal val="visible"/>
                      </p:to>
                    </p:set>
                    <p:anim calcmode="lin" valueType="num">
                      <p:cBhvr additive="base">
                        <p:cTn dur="1000" fill="hold"/>
                        <p:tgtEl>
                          <p:spTgt spid="41"/>
                        </p:tgtEl>
                        <p:attrNameLst>
                          <p:attrName>ppt_x</p:attrName>
                        </p:attrNameLst>
                      </p:cBhvr>
                      <p:tavLst>
                        <p:tav tm="0">
                          <p:val>
                            <p:strVal val="0-#ppt_w/2"/>
                          </p:val>
                        </p:tav>
                        <p:tav tm="100000">
                          <p:val>
                            <p:strVal val="#ppt_x"/>
                          </p:val>
                        </p:tav>
                      </p:tavLst>
                    </p:anim>
                    <p:anim calcmode="lin" valueType="num">
                      <p:cBhvr additive="base">
                        <p:cTn dur="1000" fill="hold"/>
                        <p:tgtEl>
                          <p:spTgt spid="41"/>
                        </p:tgtEl>
                        <p:attrNameLst>
                          <p:attrName>ppt_y</p:attrName>
                        </p:attrNameLst>
                      </p:cBhvr>
                      <p:tavLst>
                        <p:tav tm="0">
                          <p:val>
                            <p:strVal val="#ppt_y"/>
                          </p:val>
                        </p:tav>
                        <p:tav tm="100000">
                          <p:val>
                            <p:strVal val="#ppt_y"/>
                          </p:val>
                        </p:tav>
                      </p:tavLst>
                    </p:anim>
                  </p:childTnLst>
                </p:cTn>
              </p:par>
            </p:tnLst>
          </p:tmpl>
        </p:tmplLst>
      </p:bldP>
      <p:bldP spid="43" grpId="0">
        <p:tmplLst>
          <p:tmpl>
            <p:tnLst>
              <p:par>
                <p:cTn presetID="6" presetClass="entr" presetSubtype="32" fill="hold" nodeType="withEffect">
                  <p:stCondLst>
                    <p:cond delay="500"/>
                  </p:stCondLst>
                  <p:iterate type="lt">
                    <p:tmPct val="10000"/>
                  </p:iterate>
                  <p:childTnLst>
                    <p:set>
                      <p:cBhvr>
                        <p:cTn dur="1" fill="hold">
                          <p:stCondLst>
                            <p:cond delay="0"/>
                          </p:stCondLst>
                        </p:cTn>
                        <p:tgtEl>
                          <p:spTgt spid="43"/>
                        </p:tgtEl>
                        <p:attrNameLst>
                          <p:attrName>style.visibility</p:attrName>
                        </p:attrNameLst>
                      </p:cBhvr>
                      <p:to>
                        <p:strVal val="visible"/>
                      </p:to>
                    </p:set>
                    <p:animEffect transition="in" filter="circle(out)">
                      <p:cBhvr>
                        <p:cTn dur="500"/>
                        <p:tgtEl>
                          <p:spTgt spid="43"/>
                        </p:tgtEl>
                      </p:cBhvr>
                    </p:animEffect>
                  </p:childTnLst>
                </p:cTn>
              </p:par>
            </p:tnLst>
          </p:tmpl>
        </p:tmplLst>
      </p:bldP>
      <p:bldP spid="58" grpId="0" build="p">
        <p:tmplLst>
          <p:tmpl lvl="1">
            <p:tnLst>
              <p:par>
                <p:cTn presetID="10" presetClass="entr" presetSubtype="0" fill="hold" nodeType="withEffect">
                  <p:stCondLst>
                    <p:cond delay="2250"/>
                  </p:stCondLst>
                  <p:childTnLst>
                    <p:set>
                      <p:cBhvr>
                        <p:cTn dur="1" fill="hold">
                          <p:stCondLst>
                            <p:cond delay="0"/>
                          </p:stCondLst>
                        </p:cTn>
                        <p:tgtEl>
                          <p:spTgt spid="58"/>
                        </p:tgtEl>
                        <p:attrNameLst>
                          <p:attrName>style.visibility</p:attrName>
                        </p:attrNameLst>
                      </p:cBhvr>
                      <p:to>
                        <p:strVal val="visible"/>
                      </p:to>
                    </p:set>
                    <p:animEffect transition="in" filter="fade">
                      <p:cBhvr>
                        <p:cTn dur="500"/>
                        <p:tgtEl>
                          <p:spTgt spid="58"/>
                        </p:tgtEl>
                      </p:cBhvr>
                    </p:animEffect>
                  </p:childTnLst>
                </p:cTn>
              </p:par>
            </p:tnLst>
          </p:tmpl>
        </p:tmplLst>
      </p:bldP>
      <p:bldP spid="3" grpId="0"/>
      <p:bldP spid="60" grpId="0" build="p" animBg="1">
        <p:tmplLst>
          <p:tmpl>
            <p:tnLst>
              <p:par>
                <p:cTn presetID="10" presetClass="entr" presetSubtype="0" fill="hold" nodeType="withEffect">
                  <p:stCondLst>
                    <p:cond delay="2250"/>
                  </p:stCondLst>
                  <p:childTnLst>
                    <p:set>
                      <p:cBhvr>
                        <p:cTn dur="1" fill="hold">
                          <p:stCondLst>
                            <p:cond delay="0"/>
                          </p:stCondLst>
                        </p:cTn>
                        <p:tgtEl>
                          <p:spTgt spid="60"/>
                        </p:tgtEl>
                        <p:attrNameLst>
                          <p:attrName>style.visibility</p:attrName>
                        </p:attrNameLst>
                      </p:cBhvr>
                      <p:to>
                        <p:strVal val="visible"/>
                      </p:to>
                    </p:set>
                    <p:animEffect transition="in" filter="fade">
                      <p:cBhvr>
                        <p:cTn dur="500"/>
                        <p:tgtEl>
                          <p:spTgt spid="60"/>
                        </p:tgtEl>
                      </p:cBhvr>
                    </p:animEffect>
                  </p:childTnLst>
                </p:cTn>
              </p:par>
            </p:tnLst>
          </p:tmpl>
          <p:tmpl lvl="1">
            <p:tnLst>
              <p:par>
                <p:cTn presetID="10" presetClass="entr" presetSubtype="0" fill="hold" nodeType="withEffect">
                  <p:stCondLst>
                    <p:cond delay="2250"/>
                  </p:stCondLst>
                  <p:childTnLst>
                    <p:set>
                      <p:cBhvr>
                        <p:cTn dur="1" fill="hold">
                          <p:stCondLst>
                            <p:cond delay="0"/>
                          </p:stCondLst>
                        </p:cTn>
                        <p:tgtEl>
                          <p:spTgt spid="60"/>
                        </p:tgtEl>
                        <p:attrNameLst>
                          <p:attrName>style.visibility</p:attrName>
                        </p:attrNameLst>
                      </p:cBhvr>
                      <p:to>
                        <p:strVal val="visible"/>
                      </p:to>
                    </p:set>
                    <p:animEffect transition="in" filter="fade">
                      <p:cBhvr>
                        <p:cTn dur="500"/>
                        <p:tgtEl>
                          <p:spTgt spid="60"/>
                        </p:tgtEl>
                      </p:cBhvr>
                    </p:animEffect>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SLIDE 2">
    <p:spTree>
      <p:nvGrpSpPr>
        <p:cNvPr id="1" name=""/>
        <p:cNvGrpSpPr/>
        <p:nvPr/>
      </p:nvGrpSpPr>
      <p:grpSpPr>
        <a:xfrm>
          <a:off x="0" y="0"/>
          <a:ext cx="0" cy="0"/>
          <a:chOff x="0" y="0"/>
          <a:chExt cx="0" cy="0"/>
        </a:xfrm>
      </p:grpSpPr>
      <p:sp>
        <p:nvSpPr>
          <p:cNvPr id="18" name="Rechthoek 17">
            <a:extLst>
              <a:ext uri="{FF2B5EF4-FFF2-40B4-BE49-F238E27FC236}">
                <a16:creationId xmlns:a16="http://schemas.microsoft.com/office/drawing/2014/main" id="{2513608D-79AA-4C78-97F0-3250FD722FE5}"/>
              </a:ext>
            </a:extLst>
          </p:cNvPr>
          <p:cNvSpPr/>
          <p:nvPr userDrawn="1"/>
        </p:nvSpPr>
        <p:spPr>
          <a:xfrm>
            <a:off x="0" y="0"/>
            <a:ext cx="12192000" cy="68565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jdelijke aanduiding voor voettekst 3">
            <a:extLst>
              <a:ext uri="{FF2B5EF4-FFF2-40B4-BE49-F238E27FC236}">
                <a16:creationId xmlns:a16="http://schemas.microsoft.com/office/drawing/2014/main" id="{1666D2D1-4F2E-4E11-89F6-C8D585C0F0C0}"/>
              </a:ext>
            </a:extLst>
          </p:cNvPr>
          <p:cNvSpPr>
            <a:spLocks noGrp="1"/>
          </p:cNvSpPr>
          <p:nvPr>
            <p:ph type="ftr" sz="quarter" idx="11"/>
          </p:nvPr>
        </p:nvSpPr>
        <p:spPr/>
        <p:txBody>
          <a:bodyPr/>
          <a:lstStyle/>
          <a:p>
            <a:r>
              <a:rPr lang="nl-NL"/>
              <a:t>Strategisch plan 2020+</a:t>
            </a:r>
          </a:p>
        </p:txBody>
      </p:sp>
      <p:sp>
        <p:nvSpPr>
          <p:cNvPr id="5" name="Tijdelijke aanduiding voor dianummer 4">
            <a:extLst>
              <a:ext uri="{FF2B5EF4-FFF2-40B4-BE49-F238E27FC236}">
                <a16:creationId xmlns:a16="http://schemas.microsoft.com/office/drawing/2014/main" id="{0E5CA59E-503B-43A4-843F-2671D7A1B4FC}"/>
              </a:ext>
            </a:extLst>
          </p:cNvPr>
          <p:cNvSpPr>
            <a:spLocks noGrp="1"/>
          </p:cNvSpPr>
          <p:nvPr>
            <p:ph type="sldNum" sz="quarter" idx="12"/>
          </p:nvPr>
        </p:nvSpPr>
        <p:spPr/>
        <p:txBody>
          <a:bodyPr/>
          <a:lstStyle/>
          <a:p>
            <a:fld id="{E75BFFD5-5BBF-47BE-B5A6-386388B0B4F6}" type="slidenum">
              <a:rPr lang="en-GB" smtClean="0"/>
              <a:pPr/>
              <a:t>‹nr.›</a:t>
            </a:fld>
            <a:endParaRPr lang="en-GB" dirty="0"/>
          </a:p>
        </p:txBody>
      </p:sp>
      <p:sp>
        <p:nvSpPr>
          <p:cNvPr id="6" name="Tijdelijke aanduiding voor afbeelding 11">
            <a:extLst>
              <a:ext uri="{FF2B5EF4-FFF2-40B4-BE49-F238E27FC236}">
                <a16:creationId xmlns:a16="http://schemas.microsoft.com/office/drawing/2014/main" id="{1D6B6815-F733-44E1-B046-BEBC7CA01368}"/>
              </a:ext>
            </a:extLst>
          </p:cNvPr>
          <p:cNvSpPr>
            <a:spLocks noGrp="1"/>
          </p:cNvSpPr>
          <p:nvPr>
            <p:ph type="pic" sz="quarter" idx="14" hasCustomPrompt="1"/>
          </p:nvPr>
        </p:nvSpPr>
        <p:spPr>
          <a:xfrm>
            <a:off x="0" y="-9525"/>
            <a:ext cx="12192000" cy="6875463"/>
          </a:xfrm>
          <a:solidFill>
            <a:schemeClr val="bg1">
              <a:lumMod val="95000"/>
            </a:schemeClr>
          </a:solidFill>
        </p:spPr>
        <p:txBody>
          <a:bodyPr lIns="3744000" tIns="3276000" rIns="6516000">
            <a:normAutofit/>
          </a:bodyPr>
          <a:lstStyle>
            <a:lvl1pPr marL="0" indent="0" algn="ctr">
              <a:buNone/>
              <a:defRPr sz="1100" i="1">
                <a:solidFill>
                  <a:schemeClr val="tx1">
                    <a:lumMod val="65000"/>
                    <a:lumOff val="35000"/>
                  </a:schemeClr>
                </a:solidFill>
              </a:defRPr>
            </a:lvl1pPr>
          </a:lstStyle>
          <a:p>
            <a:r>
              <a:rPr lang="en-GB" dirty="0" err="1"/>
              <a:t>Klik</a:t>
            </a:r>
            <a:r>
              <a:rPr lang="en-GB" dirty="0"/>
              <a:t> op </a:t>
            </a:r>
            <a:r>
              <a:rPr lang="en-GB" dirty="0" err="1"/>
              <a:t>rechtstaand</a:t>
            </a:r>
            <a:r>
              <a:rPr lang="en-GB" dirty="0"/>
              <a:t> pictogram om </a:t>
            </a:r>
            <a:r>
              <a:rPr lang="en-GB" dirty="0" err="1"/>
              <a:t>een</a:t>
            </a:r>
            <a:r>
              <a:rPr lang="en-GB" dirty="0"/>
              <a:t> </a:t>
            </a:r>
            <a:r>
              <a:rPr lang="en-GB" dirty="0" err="1"/>
              <a:t>afbeelding</a:t>
            </a:r>
            <a:r>
              <a:rPr lang="en-GB" dirty="0"/>
              <a:t> in </a:t>
            </a:r>
            <a:r>
              <a:rPr lang="en-GB" dirty="0" err="1"/>
              <a:t>te</a:t>
            </a:r>
            <a:r>
              <a:rPr lang="en-GB" dirty="0"/>
              <a:t> </a:t>
            </a:r>
            <a:r>
              <a:rPr lang="en-GB" dirty="0" err="1"/>
              <a:t>voegen</a:t>
            </a:r>
            <a:endParaRPr lang="en-GB" dirty="0"/>
          </a:p>
        </p:txBody>
      </p:sp>
      <p:sp>
        <p:nvSpPr>
          <p:cNvPr id="7" name="Tijdelijke aanduiding voor tekst 6">
            <a:extLst>
              <a:ext uri="{FF2B5EF4-FFF2-40B4-BE49-F238E27FC236}">
                <a16:creationId xmlns:a16="http://schemas.microsoft.com/office/drawing/2014/main" id="{026DBCDE-6CC9-4797-BAE4-9FC352D996A6}"/>
              </a:ext>
            </a:extLst>
          </p:cNvPr>
          <p:cNvSpPr>
            <a:spLocks noGrp="1"/>
          </p:cNvSpPr>
          <p:nvPr>
            <p:ph type="body" sz="quarter" idx="13" hasCustomPrompt="1"/>
          </p:nvPr>
        </p:nvSpPr>
        <p:spPr>
          <a:xfrm flipH="1">
            <a:off x="4993057" y="-9525"/>
            <a:ext cx="7198943" cy="6875375"/>
          </a:xfrm>
          <a:custGeom>
            <a:avLst/>
            <a:gdLst>
              <a:gd name="connsiteX0" fmla="*/ 3966858 w 7191910"/>
              <a:gd name="connsiteY0" fmla="*/ 0 h 6875375"/>
              <a:gd name="connsiteX1" fmla="*/ 4279672 w 7191910"/>
              <a:gd name="connsiteY1" fmla="*/ 0 h 6875375"/>
              <a:gd name="connsiteX2" fmla="*/ 5411188 w 7191910"/>
              <a:gd name="connsiteY2" fmla="*/ 2035860 h 6875375"/>
              <a:gd name="connsiteX3" fmla="*/ 4748593 w 7191910"/>
              <a:gd name="connsiteY3" fmla="*/ 4607335 h 6875375"/>
              <a:gd name="connsiteX4" fmla="*/ 7191910 w 7191910"/>
              <a:gd name="connsiteY4" fmla="*/ 6875375 h 6875375"/>
              <a:gd name="connsiteX5" fmla="*/ 0 w 7191910"/>
              <a:gd name="connsiteY5" fmla="*/ 6875375 h 6875375"/>
              <a:gd name="connsiteX6" fmla="*/ 0 w 7191910"/>
              <a:gd name="connsiteY6" fmla="*/ 9536 h 6875375"/>
              <a:gd name="connsiteX0" fmla="*/ 3973891 w 7198943"/>
              <a:gd name="connsiteY0" fmla="*/ 0 h 6875375"/>
              <a:gd name="connsiteX1" fmla="*/ 4286705 w 7198943"/>
              <a:gd name="connsiteY1" fmla="*/ 0 h 6875375"/>
              <a:gd name="connsiteX2" fmla="*/ 5418221 w 7198943"/>
              <a:gd name="connsiteY2" fmla="*/ 2035860 h 6875375"/>
              <a:gd name="connsiteX3" fmla="*/ 4755626 w 7198943"/>
              <a:gd name="connsiteY3" fmla="*/ 4607335 h 6875375"/>
              <a:gd name="connsiteX4" fmla="*/ 7198943 w 7198943"/>
              <a:gd name="connsiteY4" fmla="*/ 6875375 h 6875375"/>
              <a:gd name="connsiteX5" fmla="*/ 7033 w 7198943"/>
              <a:gd name="connsiteY5" fmla="*/ 6875375 h 6875375"/>
              <a:gd name="connsiteX6" fmla="*/ 0 w 7198943"/>
              <a:gd name="connsiteY6" fmla="*/ 2502 h 6875375"/>
              <a:gd name="connsiteX7" fmla="*/ 3973891 w 7198943"/>
              <a:gd name="connsiteY7" fmla="*/ 0 h 687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98943" h="6875375">
                <a:moveTo>
                  <a:pt x="3973891" y="0"/>
                </a:moveTo>
                <a:lnTo>
                  <a:pt x="4286705" y="0"/>
                </a:lnTo>
                <a:lnTo>
                  <a:pt x="5418221" y="2035860"/>
                </a:lnTo>
                <a:lnTo>
                  <a:pt x="4755626" y="4607335"/>
                </a:lnTo>
                <a:lnTo>
                  <a:pt x="7198943" y="6875375"/>
                </a:lnTo>
                <a:lnTo>
                  <a:pt x="7033" y="6875375"/>
                </a:lnTo>
                <a:cubicBezTo>
                  <a:pt x="4689" y="4584417"/>
                  <a:pt x="2344" y="2293460"/>
                  <a:pt x="0" y="2502"/>
                </a:cubicBezTo>
                <a:lnTo>
                  <a:pt x="3973891" y="0"/>
                </a:lnTo>
                <a:close/>
              </a:path>
            </a:pathLst>
          </a:custGeom>
          <a:solidFill>
            <a:schemeClr val="accent1"/>
          </a:solidFill>
          <a:ln>
            <a:noFill/>
          </a:ln>
        </p:spPr>
        <p:txBody>
          <a:bodyPr wrap="square">
            <a:noAutofit/>
          </a:bodyPr>
          <a:lstStyle>
            <a:lvl1pPr marL="0" indent="0">
              <a:buNone/>
              <a:defRPr sz="100"/>
            </a:lvl1pPr>
          </a:lstStyle>
          <a:p>
            <a:pPr lvl="0"/>
            <a:r>
              <a:rPr lang="nl-NL" dirty="0"/>
              <a:t> </a:t>
            </a:r>
            <a:endParaRPr lang="en-GB" dirty="0"/>
          </a:p>
        </p:txBody>
      </p:sp>
      <p:sp>
        <p:nvSpPr>
          <p:cNvPr id="8" name="Rechthoek 7">
            <a:extLst>
              <a:ext uri="{FF2B5EF4-FFF2-40B4-BE49-F238E27FC236}">
                <a16:creationId xmlns:a16="http://schemas.microsoft.com/office/drawing/2014/main" id="{D1AC2AEB-0AF4-46C9-B420-38E9051C33D0}"/>
              </a:ext>
            </a:extLst>
          </p:cNvPr>
          <p:cNvSpPr/>
          <p:nvPr userDrawn="1"/>
        </p:nvSpPr>
        <p:spPr>
          <a:xfrm>
            <a:off x="0" y="-452457"/>
            <a:ext cx="2070226" cy="3009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err="1"/>
              <a:t>Titel</a:t>
            </a:r>
            <a:r>
              <a:rPr lang="en-GB" sz="1100" dirty="0"/>
              <a:t> Slide 2</a:t>
            </a:r>
          </a:p>
        </p:txBody>
      </p:sp>
      <p:sp>
        <p:nvSpPr>
          <p:cNvPr id="29" name="Tijdelijke aanduiding voor tekst 28">
            <a:extLst>
              <a:ext uri="{FF2B5EF4-FFF2-40B4-BE49-F238E27FC236}">
                <a16:creationId xmlns:a16="http://schemas.microsoft.com/office/drawing/2014/main" id="{BA7CB447-35CC-4400-A741-6CFFFCDF7D98}"/>
              </a:ext>
            </a:extLst>
          </p:cNvPr>
          <p:cNvSpPr>
            <a:spLocks noGrp="1"/>
          </p:cNvSpPr>
          <p:nvPr>
            <p:ph type="body" sz="quarter" idx="17" hasCustomPrompt="1"/>
          </p:nvPr>
        </p:nvSpPr>
        <p:spPr>
          <a:xfrm rot="336183">
            <a:off x="7198697" y="3492641"/>
            <a:ext cx="4258781" cy="1011576"/>
          </a:xfrm>
          <a:custGeom>
            <a:avLst/>
            <a:gdLst>
              <a:gd name="connsiteX0" fmla="*/ 4100130 w 4258781"/>
              <a:gd name="connsiteY0" fmla="*/ 0 h 1011576"/>
              <a:gd name="connsiteX1" fmla="*/ 4258781 w 4258781"/>
              <a:gd name="connsiteY1" fmla="*/ 358935 h 1011576"/>
              <a:gd name="connsiteX2" fmla="*/ 4140949 w 4258781"/>
              <a:gd name="connsiteY2" fmla="*/ 1011576 h 1011576"/>
              <a:gd name="connsiteX3" fmla="*/ 21646 w 4258781"/>
              <a:gd name="connsiteY3" fmla="*/ 985038 h 1011576"/>
              <a:gd name="connsiteX4" fmla="*/ 0 w 4258781"/>
              <a:gd name="connsiteY4" fmla="*/ 402060 h 1011576"/>
              <a:gd name="connsiteX5" fmla="*/ 101450 w 4258781"/>
              <a:gd name="connsiteY5" fmla="*/ 81477 h 1011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58781" h="1011576">
                <a:moveTo>
                  <a:pt x="4100130" y="0"/>
                </a:moveTo>
                <a:cubicBezTo>
                  <a:pt x="4171155" y="177144"/>
                  <a:pt x="4167346" y="151935"/>
                  <a:pt x="4258781" y="358935"/>
                </a:cubicBezTo>
                <a:lnTo>
                  <a:pt x="4140949" y="1011576"/>
                </a:lnTo>
                <a:lnTo>
                  <a:pt x="21646" y="985038"/>
                </a:lnTo>
                <a:lnTo>
                  <a:pt x="0" y="402060"/>
                </a:lnTo>
                <a:lnTo>
                  <a:pt x="101450" y="81477"/>
                </a:lnTo>
                <a:close/>
              </a:path>
            </a:pathLst>
          </a:custGeom>
          <a:solidFill>
            <a:schemeClr val="tx1"/>
          </a:solidFill>
        </p:spPr>
        <p:txBody>
          <a:bodyPr wrap="square">
            <a:noAutofit/>
          </a:bodyPr>
          <a:lstStyle>
            <a:lvl1pPr marL="0" indent="0">
              <a:buNone/>
              <a:defRPr/>
            </a:lvl1pPr>
          </a:lstStyle>
          <a:p>
            <a:pPr lvl="0"/>
            <a:r>
              <a:rPr lang="en-GB" dirty="0"/>
              <a:t> </a:t>
            </a:r>
          </a:p>
        </p:txBody>
      </p:sp>
      <p:sp>
        <p:nvSpPr>
          <p:cNvPr id="25" name="Tijdelijke aanduiding voor tekst 24">
            <a:extLst>
              <a:ext uri="{FF2B5EF4-FFF2-40B4-BE49-F238E27FC236}">
                <a16:creationId xmlns:a16="http://schemas.microsoft.com/office/drawing/2014/main" id="{8BD696EF-6AA2-46BC-9458-65D076300EEF}"/>
              </a:ext>
            </a:extLst>
          </p:cNvPr>
          <p:cNvSpPr>
            <a:spLocks noGrp="1"/>
          </p:cNvSpPr>
          <p:nvPr>
            <p:ph type="body" sz="quarter" idx="16" hasCustomPrompt="1"/>
          </p:nvPr>
        </p:nvSpPr>
        <p:spPr>
          <a:xfrm rot="336183">
            <a:off x="7102581" y="3407103"/>
            <a:ext cx="4258781" cy="1011577"/>
          </a:xfrm>
          <a:custGeom>
            <a:avLst/>
            <a:gdLst>
              <a:gd name="connsiteX0" fmla="*/ 4100130 w 4258781"/>
              <a:gd name="connsiteY0" fmla="*/ 0 h 1011577"/>
              <a:gd name="connsiteX1" fmla="*/ 4258781 w 4258781"/>
              <a:gd name="connsiteY1" fmla="*/ 358935 h 1011577"/>
              <a:gd name="connsiteX2" fmla="*/ 4140949 w 4258781"/>
              <a:gd name="connsiteY2" fmla="*/ 1011577 h 1011577"/>
              <a:gd name="connsiteX3" fmla="*/ 21646 w 4258781"/>
              <a:gd name="connsiteY3" fmla="*/ 985039 h 1011577"/>
              <a:gd name="connsiteX4" fmla="*/ 0 w 4258781"/>
              <a:gd name="connsiteY4" fmla="*/ 402061 h 1011577"/>
              <a:gd name="connsiteX5" fmla="*/ 101450 w 4258781"/>
              <a:gd name="connsiteY5" fmla="*/ 81478 h 1011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58781" h="1011577">
                <a:moveTo>
                  <a:pt x="4100130" y="0"/>
                </a:moveTo>
                <a:cubicBezTo>
                  <a:pt x="4171155" y="177145"/>
                  <a:pt x="4167346" y="151935"/>
                  <a:pt x="4258781" y="358935"/>
                </a:cubicBezTo>
                <a:lnTo>
                  <a:pt x="4140949" y="1011577"/>
                </a:lnTo>
                <a:lnTo>
                  <a:pt x="21646" y="985039"/>
                </a:lnTo>
                <a:lnTo>
                  <a:pt x="0" y="402061"/>
                </a:lnTo>
                <a:lnTo>
                  <a:pt x="101450" y="81478"/>
                </a:lnTo>
                <a:close/>
              </a:path>
            </a:pathLst>
          </a:custGeom>
          <a:solidFill>
            <a:schemeClr val="accent2"/>
          </a:solidFill>
        </p:spPr>
        <p:txBody>
          <a:bodyPr wrap="square">
            <a:noAutofit/>
          </a:bodyPr>
          <a:lstStyle>
            <a:lvl1pPr marL="0" indent="0">
              <a:buNone/>
              <a:defRPr/>
            </a:lvl1pPr>
          </a:lstStyle>
          <a:p>
            <a:pPr lvl="0"/>
            <a:r>
              <a:rPr lang="en-GB" dirty="0"/>
              <a:t> </a:t>
            </a:r>
          </a:p>
        </p:txBody>
      </p:sp>
      <p:sp>
        <p:nvSpPr>
          <p:cNvPr id="35" name="Tijdelijke aanduiding voor tekst 34">
            <a:extLst>
              <a:ext uri="{FF2B5EF4-FFF2-40B4-BE49-F238E27FC236}">
                <a16:creationId xmlns:a16="http://schemas.microsoft.com/office/drawing/2014/main" id="{12E6D2C9-745B-49E1-BC13-257C52916F24}"/>
              </a:ext>
            </a:extLst>
          </p:cNvPr>
          <p:cNvSpPr>
            <a:spLocks noGrp="1"/>
          </p:cNvSpPr>
          <p:nvPr>
            <p:ph type="body" sz="quarter" idx="19" hasCustomPrompt="1"/>
          </p:nvPr>
        </p:nvSpPr>
        <p:spPr>
          <a:xfrm rot="336183">
            <a:off x="5435772" y="4089856"/>
            <a:ext cx="6021706" cy="1393148"/>
          </a:xfrm>
          <a:custGeom>
            <a:avLst/>
            <a:gdLst>
              <a:gd name="connsiteX0" fmla="*/ 5843079 w 6021706"/>
              <a:gd name="connsiteY0" fmla="*/ 0 h 1393148"/>
              <a:gd name="connsiteX1" fmla="*/ 6009604 w 6021706"/>
              <a:gd name="connsiteY1" fmla="*/ 338201 h 1393148"/>
              <a:gd name="connsiteX2" fmla="*/ 6021706 w 6021706"/>
              <a:gd name="connsiteY2" fmla="*/ 972811 h 1393148"/>
              <a:gd name="connsiteX3" fmla="*/ 213911 w 6021706"/>
              <a:gd name="connsiteY3" fmla="*/ 1393148 h 1393148"/>
              <a:gd name="connsiteX4" fmla="*/ 0 w 6021706"/>
              <a:gd name="connsiteY4" fmla="*/ 696208 h 1393148"/>
              <a:gd name="connsiteX5" fmla="*/ 197509 w 6021706"/>
              <a:gd name="connsiteY5" fmla="*/ 291671 h 1393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21706" h="1393148">
                <a:moveTo>
                  <a:pt x="5843079" y="0"/>
                </a:moveTo>
                <a:lnTo>
                  <a:pt x="6009604" y="338201"/>
                </a:lnTo>
                <a:lnTo>
                  <a:pt x="6021706" y="972811"/>
                </a:lnTo>
                <a:lnTo>
                  <a:pt x="213911" y="1393148"/>
                </a:lnTo>
                <a:lnTo>
                  <a:pt x="0" y="696208"/>
                </a:lnTo>
                <a:cubicBezTo>
                  <a:pt x="113820" y="462915"/>
                  <a:pt x="110292" y="490630"/>
                  <a:pt x="197509" y="291671"/>
                </a:cubicBezTo>
                <a:close/>
              </a:path>
            </a:pathLst>
          </a:custGeom>
          <a:solidFill>
            <a:schemeClr val="tx1"/>
          </a:solidFill>
        </p:spPr>
        <p:txBody>
          <a:bodyPr wrap="square">
            <a:noAutofit/>
          </a:bodyPr>
          <a:lstStyle>
            <a:lvl1pPr marL="0" indent="0">
              <a:buNone/>
              <a:defRPr/>
            </a:lvl1pPr>
          </a:lstStyle>
          <a:p>
            <a:pPr lvl="0"/>
            <a:r>
              <a:rPr lang="en-GB" dirty="0"/>
              <a:t> </a:t>
            </a:r>
          </a:p>
        </p:txBody>
      </p:sp>
      <p:sp>
        <p:nvSpPr>
          <p:cNvPr id="32" name="Tijdelijke aanduiding voor tekst 31">
            <a:extLst>
              <a:ext uri="{FF2B5EF4-FFF2-40B4-BE49-F238E27FC236}">
                <a16:creationId xmlns:a16="http://schemas.microsoft.com/office/drawing/2014/main" id="{F4AC41F5-74BE-49DE-AD1E-5F3E5F90F96E}"/>
              </a:ext>
            </a:extLst>
          </p:cNvPr>
          <p:cNvSpPr>
            <a:spLocks noGrp="1"/>
          </p:cNvSpPr>
          <p:nvPr>
            <p:ph type="body" sz="quarter" idx="18" hasCustomPrompt="1"/>
          </p:nvPr>
        </p:nvSpPr>
        <p:spPr>
          <a:xfrm rot="336183">
            <a:off x="5473997" y="4000404"/>
            <a:ext cx="6021705" cy="1393148"/>
          </a:xfrm>
          <a:custGeom>
            <a:avLst/>
            <a:gdLst>
              <a:gd name="connsiteX0" fmla="*/ 5843079 w 6021705"/>
              <a:gd name="connsiteY0" fmla="*/ 0 h 1393148"/>
              <a:gd name="connsiteX1" fmla="*/ 6009603 w 6021705"/>
              <a:gd name="connsiteY1" fmla="*/ 338202 h 1393148"/>
              <a:gd name="connsiteX2" fmla="*/ 6021705 w 6021705"/>
              <a:gd name="connsiteY2" fmla="*/ 972811 h 1393148"/>
              <a:gd name="connsiteX3" fmla="*/ 213912 w 6021705"/>
              <a:gd name="connsiteY3" fmla="*/ 1393148 h 1393148"/>
              <a:gd name="connsiteX4" fmla="*/ 0 w 6021705"/>
              <a:gd name="connsiteY4" fmla="*/ 696208 h 1393148"/>
              <a:gd name="connsiteX5" fmla="*/ 197509 w 6021705"/>
              <a:gd name="connsiteY5" fmla="*/ 291671 h 1393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21705" h="1393148">
                <a:moveTo>
                  <a:pt x="5843079" y="0"/>
                </a:moveTo>
                <a:lnTo>
                  <a:pt x="6009603" y="338202"/>
                </a:lnTo>
                <a:lnTo>
                  <a:pt x="6021705" y="972811"/>
                </a:lnTo>
                <a:lnTo>
                  <a:pt x="213912" y="1393148"/>
                </a:lnTo>
                <a:lnTo>
                  <a:pt x="0" y="696208"/>
                </a:lnTo>
                <a:cubicBezTo>
                  <a:pt x="113820" y="462915"/>
                  <a:pt x="110292" y="490630"/>
                  <a:pt x="197509" y="291671"/>
                </a:cubicBezTo>
                <a:close/>
              </a:path>
            </a:pathLst>
          </a:custGeom>
          <a:solidFill>
            <a:schemeClr val="bg1"/>
          </a:solidFill>
        </p:spPr>
        <p:txBody>
          <a:bodyPr wrap="square">
            <a:noAutofit/>
          </a:bodyPr>
          <a:lstStyle>
            <a:lvl1pPr marL="0" indent="0">
              <a:buNone/>
              <a:defRPr/>
            </a:lvl1pPr>
          </a:lstStyle>
          <a:p>
            <a:pPr lvl="0"/>
            <a:r>
              <a:rPr lang="en-GB" dirty="0"/>
              <a:t> </a:t>
            </a:r>
          </a:p>
        </p:txBody>
      </p:sp>
      <p:sp>
        <p:nvSpPr>
          <p:cNvPr id="38" name="Tijdelijke aanduiding voor tekst 37">
            <a:extLst>
              <a:ext uri="{FF2B5EF4-FFF2-40B4-BE49-F238E27FC236}">
                <a16:creationId xmlns:a16="http://schemas.microsoft.com/office/drawing/2014/main" id="{470F3112-A76E-4529-A2E2-20D5EC1967CE}"/>
              </a:ext>
            </a:extLst>
          </p:cNvPr>
          <p:cNvSpPr>
            <a:spLocks noGrp="1"/>
          </p:cNvSpPr>
          <p:nvPr>
            <p:ph type="body" sz="quarter" idx="21" hasCustomPrompt="1"/>
          </p:nvPr>
        </p:nvSpPr>
        <p:spPr>
          <a:xfrm rot="154057">
            <a:off x="5753680" y="4318866"/>
            <a:ext cx="5650136" cy="732762"/>
          </a:xfrm>
        </p:spPr>
        <p:txBody>
          <a:bodyPr>
            <a:normAutofit/>
          </a:bodyPr>
          <a:lstStyle>
            <a:lvl1pPr marL="0" indent="0">
              <a:buNone/>
              <a:defRPr sz="4000">
                <a:latin typeface="+mj-lt"/>
              </a:defRPr>
            </a:lvl1pPr>
          </a:lstStyle>
          <a:p>
            <a:pPr lvl="0"/>
            <a:r>
              <a:rPr lang="en-GB" dirty="0" err="1"/>
              <a:t>Plaats</a:t>
            </a:r>
            <a:r>
              <a:rPr lang="en-GB" dirty="0"/>
              <a:t> </a:t>
            </a:r>
            <a:r>
              <a:rPr lang="en-GB" dirty="0" err="1"/>
              <a:t>hier</a:t>
            </a:r>
            <a:r>
              <a:rPr lang="en-GB" dirty="0"/>
              <a:t> </a:t>
            </a:r>
            <a:r>
              <a:rPr lang="en-GB" dirty="0" err="1"/>
              <a:t>een</a:t>
            </a:r>
            <a:r>
              <a:rPr lang="en-GB" dirty="0"/>
              <a:t> sub-</a:t>
            </a:r>
            <a:r>
              <a:rPr lang="en-GB" dirty="0" err="1"/>
              <a:t>titel</a:t>
            </a:r>
            <a:endParaRPr lang="en-GB" dirty="0"/>
          </a:p>
        </p:txBody>
      </p:sp>
      <p:sp>
        <p:nvSpPr>
          <p:cNvPr id="39" name="Tijdelijke aanduiding voor tekst 37">
            <a:extLst>
              <a:ext uri="{FF2B5EF4-FFF2-40B4-BE49-F238E27FC236}">
                <a16:creationId xmlns:a16="http://schemas.microsoft.com/office/drawing/2014/main" id="{2C3CA12B-BA7C-4743-9BBB-8EB24861A00E}"/>
              </a:ext>
            </a:extLst>
          </p:cNvPr>
          <p:cNvSpPr>
            <a:spLocks noGrp="1"/>
          </p:cNvSpPr>
          <p:nvPr>
            <p:ph type="body" sz="quarter" idx="22" hasCustomPrompt="1"/>
          </p:nvPr>
        </p:nvSpPr>
        <p:spPr>
          <a:xfrm rot="176333">
            <a:off x="7377025" y="3611980"/>
            <a:ext cx="3809365" cy="492882"/>
          </a:xfrm>
        </p:spPr>
        <p:txBody>
          <a:bodyPr>
            <a:normAutofit/>
          </a:bodyPr>
          <a:lstStyle>
            <a:lvl1pPr marL="0" indent="0">
              <a:buNone/>
              <a:defRPr sz="2400">
                <a:solidFill>
                  <a:schemeClr val="bg1"/>
                </a:solidFill>
                <a:latin typeface="+mj-lt"/>
              </a:defRPr>
            </a:lvl1pPr>
          </a:lstStyle>
          <a:p>
            <a:pPr lvl="0"/>
            <a:r>
              <a:rPr lang="en-GB" dirty="0" err="1"/>
              <a:t>Plaats</a:t>
            </a:r>
            <a:r>
              <a:rPr lang="en-GB" dirty="0"/>
              <a:t> </a:t>
            </a:r>
            <a:r>
              <a:rPr lang="en-GB" dirty="0" err="1"/>
              <a:t>hier</a:t>
            </a:r>
            <a:r>
              <a:rPr lang="en-GB" dirty="0"/>
              <a:t> </a:t>
            </a:r>
            <a:r>
              <a:rPr lang="en-GB" dirty="0" err="1"/>
              <a:t>een</a:t>
            </a:r>
            <a:r>
              <a:rPr lang="en-GB" dirty="0"/>
              <a:t> </a:t>
            </a:r>
            <a:r>
              <a:rPr lang="en-GB" dirty="0" err="1"/>
              <a:t>tekst</a:t>
            </a:r>
            <a:endParaRPr lang="en-GB" dirty="0"/>
          </a:p>
        </p:txBody>
      </p:sp>
      <p:sp>
        <p:nvSpPr>
          <p:cNvPr id="41" name="Tijdelijke aanduiding voor tekst 40">
            <a:extLst>
              <a:ext uri="{FF2B5EF4-FFF2-40B4-BE49-F238E27FC236}">
                <a16:creationId xmlns:a16="http://schemas.microsoft.com/office/drawing/2014/main" id="{B37BE2F9-BAC2-4C28-BB76-1D3492CE7B8B}"/>
              </a:ext>
            </a:extLst>
          </p:cNvPr>
          <p:cNvSpPr>
            <a:spLocks noGrp="1"/>
          </p:cNvSpPr>
          <p:nvPr>
            <p:ph type="body" sz="quarter" idx="23" hasCustomPrompt="1"/>
          </p:nvPr>
        </p:nvSpPr>
        <p:spPr>
          <a:xfrm>
            <a:off x="9156954" y="624115"/>
            <a:ext cx="2195259" cy="534208"/>
          </a:xfrm>
          <a:blipFill>
            <a:blip r:embed="rId2"/>
            <a:stretch>
              <a:fillRect/>
            </a:stretch>
          </a:blipFill>
        </p:spPr>
        <p:txBody>
          <a:bodyPr/>
          <a:lstStyle>
            <a:lvl1pPr marL="0" indent="0">
              <a:buNone/>
              <a:defRPr/>
            </a:lvl1pPr>
          </a:lstStyle>
          <a:p>
            <a:pPr lvl="0"/>
            <a:r>
              <a:rPr lang="en-GB" dirty="0"/>
              <a:t> </a:t>
            </a:r>
          </a:p>
        </p:txBody>
      </p:sp>
      <p:sp>
        <p:nvSpPr>
          <p:cNvPr id="43" name="Tijdelijke aanduiding voor tekst 42">
            <a:extLst>
              <a:ext uri="{FF2B5EF4-FFF2-40B4-BE49-F238E27FC236}">
                <a16:creationId xmlns:a16="http://schemas.microsoft.com/office/drawing/2014/main" id="{6D9A6AE4-9840-4830-86B4-7D683D5B71E3}"/>
              </a:ext>
            </a:extLst>
          </p:cNvPr>
          <p:cNvSpPr>
            <a:spLocks noGrp="1"/>
          </p:cNvSpPr>
          <p:nvPr>
            <p:ph type="body" sz="quarter" idx="24" hasCustomPrompt="1"/>
          </p:nvPr>
        </p:nvSpPr>
        <p:spPr>
          <a:xfrm>
            <a:off x="7252018" y="1471267"/>
            <a:ext cx="4111625" cy="1603375"/>
          </a:xfrm>
        </p:spPr>
        <p:txBody>
          <a:bodyPr>
            <a:noAutofit/>
          </a:bodyPr>
          <a:lstStyle>
            <a:lvl1pPr marL="0" indent="0" algn="r">
              <a:lnSpc>
                <a:spcPct val="80000"/>
              </a:lnSpc>
              <a:spcBef>
                <a:spcPts val="0"/>
              </a:spcBef>
              <a:spcAft>
                <a:spcPts val="0"/>
              </a:spcAft>
              <a:buNone/>
              <a:defRPr sz="6200">
                <a:solidFill>
                  <a:schemeClr val="bg1"/>
                </a:solidFill>
                <a:latin typeface="+mj-lt"/>
              </a:defRPr>
            </a:lvl1pPr>
          </a:lstStyle>
          <a:p>
            <a:pPr lvl="0"/>
            <a:r>
              <a:rPr lang="en-GB" dirty="0" err="1"/>
              <a:t>Plaats</a:t>
            </a:r>
            <a:r>
              <a:rPr lang="en-GB" dirty="0"/>
              <a:t> </a:t>
            </a:r>
            <a:r>
              <a:rPr lang="en-GB" dirty="0" err="1"/>
              <a:t>hier</a:t>
            </a:r>
            <a:r>
              <a:rPr lang="en-GB" dirty="0"/>
              <a:t> </a:t>
            </a:r>
            <a:r>
              <a:rPr lang="en-GB" dirty="0" err="1"/>
              <a:t>een</a:t>
            </a:r>
            <a:r>
              <a:rPr lang="en-GB" dirty="0"/>
              <a:t> </a:t>
            </a:r>
            <a:r>
              <a:rPr lang="en-GB" dirty="0" err="1"/>
              <a:t>titel</a:t>
            </a:r>
            <a:endParaRPr lang="en-GB" dirty="0"/>
          </a:p>
        </p:txBody>
      </p:sp>
      <p:sp>
        <p:nvSpPr>
          <p:cNvPr id="58" name="Tijdelijke aanduiding voor tekst 57">
            <a:extLst>
              <a:ext uri="{FF2B5EF4-FFF2-40B4-BE49-F238E27FC236}">
                <a16:creationId xmlns:a16="http://schemas.microsoft.com/office/drawing/2014/main" id="{58E65CDF-0D34-4341-B99B-1FC336BE2AE1}"/>
              </a:ext>
            </a:extLst>
          </p:cNvPr>
          <p:cNvSpPr>
            <a:spLocks noGrp="1"/>
          </p:cNvSpPr>
          <p:nvPr>
            <p:ph type="body" sz="quarter" idx="25" hasCustomPrompt="1"/>
          </p:nvPr>
        </p:nvSpPr>
        <p:spPr>
          <a:xfrm>
            <a:off x="7833191" y="5800723"/>
            <a:ext cx="2190750" cy="365125"/>
          </a:xfrm>
        </p:spPr>
        <p:txBody>
          <a:bodyPr anchor="ctr">
            <a:normAutofit/>
          </a:bodyPr>
          <a:lstStyle>
            <a:lvl1pPr marL="0" indent="0" algn="r">
              <a:buNone/>
              <a:defRPr sz="1600" b="1">
                <a:solidFill>
                  <a:schemeClr val="bg1"/>
                </a:solidFill>
              </a:defRPr>
            </a:lvl1pPr>
          </a:lstStyle>
          <a:p>
            <a:pPr lvl="0"/>
            <a:r>
              <a:rPr lang="en-GB" dirty="0"/>
              <a:t>Naam </a:t>
            </a:r>
            <a:r>
              <a:rPr lang="en-GB" dirty="0" err="1"/>
              <a:t>spreker</a:t>
            </a:r>
            <a:endParaRPr lang="en-GB" dirty="0"/>
          </a:p>
        </p:txBody>
      </p:sp>
      <p:sp>
        <p:nvSpPr>
          <p:cNvPr id="3" name="Tijdelijke aanduiding voor datum 2">
            <a:extLst>
              <a:ext uri="{FF2B5EF4-FFF2-40B4-BE49-F238E27FC236}">
                <a16:creationId xmlns:a16="http://schemas.microsoft.com/office/drawing/2014/main" id="{8DC6D860-B9E0-4D22-A222-95B3F7A90028}"/>
              </a:ext>
            </a:extLst>
          </p:cNvPr>
          <p:cNvSpPr>
            <a:spLocks noGrp="1"/>
          </p:cNvSpPr>
          <p:nvPr>
            <p:ph type="dt" sz="half" idx="10"/>
          </p:nvPr>
        </p:nvSpPr>
        <p:spPr>
          <a:xfrm>
            <a:off x="10267951" y="5800722"/>
            <a:ext cx="1084262" cy="365127"/>
          </a:xfrm>
        </p:spPr>
        <p:txBody>
          <a:bodyPr vert="horz" lIns="0" tIns="0" rIns="0" bIns="0" rtlCol="0" anchor="ctr">
            <a:normAutofit/>
          </a:bodyPr>
          <a:lstStyle>
            <a:lvl1pPr algn="r">
              <a:defRPr lang="nl-NL" sz="1600" b="1" smtClean="0">
                <a:solidFill>
                  <a:schemeClr val="bg1"/>
                </a:solidFill>
              </a:defRPr>
            </a:lvl1pPr>
          </a:lstStyle>
          <a:p>
            <a:pPr>
              <a:lnSpc>
                <a:spcPct val="90000"/>
              </a:lnSpc>
              <a:spcBef>
                <a:spcPts val="600"/>
              </a:spcBef>
              <a:spcAft>
                <a:spcPts val="600"/>
              </a:spcAft>
              <a:buClr>
                <a:schemeClr val="accent1"/>
              </a:buClr>
              <a:buFont typeface="Wingdings" panose="05000000000000000000" pitchFamily="2" charset="2"/>
              <a:buNone/>
              <a:tabLst>
                <a:tab pos="265113" algn="l"/>
              </a:tabLst>
            </a:pPr>
            <a:fld id="{A085A5E9-6BC7-4B19-8952-FFBF6F248B80}" type="datetime1">
              <a:rPr lang="nl-NL" smtClean="0"/>
              <a:t>22-09-2023</a:t>
            </a:fld>
            <a:endParaRPr lang="nl-NL" dirty="0"/>
          </a:p>
        </p:txBody>
      </p:sp>
      <p:sp>
        <p:nvSpPr>
          <p:cNvPr id="60" name="Tijdelijke aanduiding voor tekst 9">
            <a:extLst>
              <a:ext uri="{FF2B5EF4-FFF2-40B4-BE49-F238E27FC236}">
                <a16:creationId xmlns:a16="http://schemas.microsoft.com/office/drawing/2014/main" id="{AC77AEAB-7A5F-4CE8-85BE-42429CA28B41}"/>
              </a:ext>
            </a:extLst>
          </p:cNvPr>
          <p:cNvSpPr>
            <a:spLocks noGrp="1"/>
          </p:cNvSpPr>
          <p:nvPr>
            <p:ph type="body" sz="quarter" idx="26" hasCustomPrompt="1"/>
          </p:nvPr>
        </p:nvSpPr>
        <p:spPr>
          <a:xfrm rot="17650080" flipV="1">
            <a:off x="10082026" y="5954992"/>
            <a:ext cx="215269" cy="45719"/>
          </a:xfrm>
          <a:prstGeom prst="roundRect">
            <a:avLst>
              <a:gd name="adj" fmla="val 50000"/>
            </a:avLst>
          </a:prstGeom>
          <a:solidFill>
            <a:schemeClr val="tx1"/>
          </a:solidFill>
        </p:spPr>
        <p:txBody>
          <a:bodyPr/>
          <a:lstStyle>
            <a:lvl1pPr marL="0" indent="0">
              <a:buNone/>
              <a:defRPr sz="100">
                <a:solidFill>
                  <a:schemeClr val="bg1"/>
                </a:solidFill>
              </a:defRPr>
            </a:lvl1pPr>
          </a:lstStyle>
          <a:p>
            <a:pPr lvl="0"/>
            <a:r>
              <a:rPr lang="en-GB" dirty="0"/>
              <a:t>  </a:t>
            </a:r>
          </a:p>
        </p:txBody>
      </p:sp>
    </p:spTree>
    <p:extLst>
      <p:ext uri="{BB962C8B-B14F-4D97-AF65-F5344CB8AC3E}">
        <p14:creationId xmlns:p14="http://schemas.microsoft.com/office/powerpoint/2010/main" val="3148543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42000" decel="4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accel="42000" decel="40000" fill="hold" grpId="0" nodeType="withEffect">
                                  <p:stCondLst>
                                    <p:cond delay="250"/>
                                  </p:stCondLst>
                                  <p:childTnLst>
                                    <p:set>
                                      <p:cBhvr>
                                        <p:cTn id="10" dur="1" fill="hold">
                                          <p:stCondLst>
                                            <p:cond delay="0"/>
                                          </p:stCondLst>
                                        </p:cTn>
                                        <p:tgtEl>
                                          <p:spTgt spid="41">
                                            <p:bg/>
                                          </p:spTgt>
                                        </p:tgtEl>
                                        <p:attrNameLst>
                                          <p:attrName>style.visibility</p:attrName>
                                        </p:attrNameLst>
                                      </p:cBhvr>
                                      <p:to>
                                        <p:strVal val="visible"/>
                                      </p:to>
                                    </p:set>
                                    <p:anim calcmode="lin" valueType="num">
                                      <p:cBhvr additive="base">
                                        <p:cTn id="11" dur="1000" fill="hold"/>
                                        <p:tgtEl>
                                          <p:spTgt spid="41">
                                            <p:bg/>
                                          </p:spTgt>
                                        </p:tgtEl>
                                        <p:attrNameLst>
                                          <p:attrName>ppt_x</p:attrName>
                                        </p:attrNameLst>
                                      </p:cBhvr>
                                      <p:tavLst>
                                        <p:tav tm="0">
                                          <p:val>
                                            <p:strVal val="1+#ppt_w/2"/>
                                          </p:val>
                                        </p:tav>
                                        <p:tav tm="100000">
                                          <p:val>
                                            <p:strVal val="#ppt_x"/>
                                          </p:val>
                                        </p:tav>
                                      </p:tavLst>
                                    </p:anim>
                                    <p:anim calcmode="lin" valueType="num">
                                      <p:cBhvr additive="base">
                                        <p:cTn id="12" dur="1000" fill="hold"/>
                                        <p:tgtEl>
                                          <p:spTgt spid="41">
                                            <p:bg/>
                                          </p:spTgt>
                                        </p:tgtEl>
                                        <p:attrNameLst>
                                          <p:attrName>ppt_y</p:attrName>
                                        </p:attrNameLst>
                                      </p:cBhvr>
                                      <p:tavLst>
                                        <p:tav tm="0">
                                          <p:val>
                                            <p:strVal val="#ppt_y"/>
                                          </p:val>
                                        </p:tav>
                                        <p:tav tm="100000">
                                          <p:val>
                                            <p:strVal val="#ppt_y"/>
                                          </p:val>
                                        </p:tav>
                                      </p:tavLst>
                                    </p:anim>
                                  </p:childTnLst>
                                </p:cTn>
                              </p:par>
                              <p:par>
                                <p:cTn id="13" presetID="2" presetClass="entr" presetSubtype="2" accel="42000" decel="40000" fill="hold" grpId="0" nodeType="withEffect">
                                  <p:stCondLst>
                                    <p:cond delay="250"/>
                                  </p:stCondLst>
                                  <p:childTnLst>
                                    <p:set>
                                      <p:cBhvr>
                                        <p:cTn id="14" dur="1" fill="hold">
                                          <p:stCondLst>
                                            <p:cond delay="0"/>
                                          </p:stCondLst>
                                        </p:cTn>
                                        <p:tgtEl>
                                          <p:spTgt spid="41">
                                            <p:txEl>
                                              <p:pRg st="0" end="0"/>
                                            </p:txEl>
                                          </p:spTgt>
                                        </p:tgtEl>
                                        <p:attrNameLst>
                                          <p:attrName>style.visibility</p:attrName>
                                        </p:attrNameLst>
                                      </p:cBhvr>
                                      <p:to>
                                        <p:strVal val="visible"/>
                                      </p:to>
                                    </p:set>
                                    <p:anim calcmode="lin" valueType="num">
                                      <p:cBhvr additive="base">
                                        <p:cTn id="15" dur="1000" fill="hold"/>
                                        <p:tgtEl>
                                          <p:spTgt spid="41">
                                            <p:txEl>
                                              <p:pRg st="0" end="0"/>
                                            </p:txEl>
                                          </p:spTgt>
                                        </p:tgtEl>
                                        <p:attrNameLst>
                                          <p:attrName>ppt_x</p:attrName>
                                        </p:attrNameLst>
                                      </p:cBhvr>
                                      <p:tavLst>
                                        <p:tav tm="0">
                                          <p:val>
                                            <p:strVal val="1+#ppt_w/2"/>
                                          </p:val>
                                        </p:tav>
                                        <p:tav tm="100000">
                                          <p:val>
                                            <p:strVal val="#ppt_x"/>
                                          </p:val>
                                        </p:tav>
                                      </p:tavLst>
                                    </p:anim>
                                    <p:anim calcmode="lin" valueType="num">
                                      <p:cBhvr additive="base">
                                        <p:cTn id="16" dur="1000" fill="hold"/>
                                        <p:tgtEl>
                                          <p:spTgt spid="41">
                                            <p:txEl>
                                              <p:pRg st="0" end="0"/>
                                            </p:txEl>
                                          </p:spTgt>
                                        </p:tgtEl>
                                        <p:attrNameLst>
                                          <p:attrName>ppt_y</p:attrName>
                                        </p:attrNameLst>
                                      </p:cBhvr>
                                      <p:tavLst>
                                        <p:tav tm="0">
                                          <p:val>
                                            <p:strVal val="#ppt_y"/>
                                          </p:val>
                                        </p:tav>
                                        <p:tav tm="100000">
                                          <p:val>
                                            <p:strVal val="#ppt_y"/>
                                          </p:val>
                                        </p:tav>
                                      </p:tavLst>
                                    </p:anim>
                                  </p:childTnLst>
                                </p:cTn>
                              </p:par>
                              <p:par>
                                <p:cTn id="17" presetID="22" presetClass="entr" presetSubtype="2" fill="hold" grpId="0" nodeType="withEffect">
                                  <p:stCondLst>
                                    <p:cond delay="750"/>
                                  </p:stCondLst>
                                  <p:childTnLst>
                                    <p:set>
                                      <p:cBhvr>
                                        <p:cTn id="18" dur="1" fill="hold">
                                          <p:stCondLst>
                                            <p:cond delay="0"/>
                                          </p:stCondLst>
                                        </p:cTn>
                                        <p:tgtEl>
                                          <p:spTgt spid="43">
                                            <p:txEl>
                                              <p:pRg st="0" end="0"/>
                                            </p:txEl>
                                          </p:spTgt>
                                        </p:tgtEl>
                                        <p:attrNameLst>
                                          <p:attrName>style.visibility</p:attrName>
                                        </p:attrNameLst>
                                      </p:cBhvr>
                                      <p:to>
                                        <p:strVal val="visible"/>
                                      </p:to>
                                    </p:set>
                                    <p:animEffect transition="in" filter="wipe(right)">
                                      <p:cBhvr>
                                        <p:cTn id="19" dur="750"/>
                                        <p:tgtEl>
                                          <p:spTgt spid="43">
                                            <p:txEl>
                                              <p:pRg st="0" end="0"/>
                                            </p:txEl>
                                          </p:spTgt>
                                        </p:tgtEl>
                                      </p:cBhvr>
                                    </p:animEffect>
                                  </p:childTnLst>
                                </p:cTn>
                              </p:par>
                              <p:par>
                                <p:cTn id="20" presetID="53" presetClass="entr" presetSubtype="16" fill="hold" grpId="0" nodeType="withEffect">
                                  <p:stCondLst>
                                    <p:cond delay="1500"/>
                                  </p:stCondLst>
                                  <p:childTnLst>
                                    <p:set>
                                      <p:cBhvr>
                                        <p:cTn id="21" dur="1" fill="hold">
                                          <p:stCondLst>
                                            <p:cond delay="0"/>
                                          </p:stCondLst>
                                        </p:cTn>
                                        <p:tgtEl>
                                          <p:spTgt spid="25">
                                            <p:bg/>
                                          </p:spTgt>
                                        </p:tgtEl>
                                        <p:attrNameLst>
                                          <p:attrName>style.visibility</p:attrName>
                                        </p:attrNameLst>
                                      </p:cBhvr>
                                      <p:to>
                                        <p:strVal val="visible"/>
                                      </p:to>
                                    </p:set>
                                    <p:anim calcmode="lin" valueType="num">
                                      <p:cBhvr>
                                        <p:cTn id="22" dur="350" fill="hold"/>
                                        <p:tgtEl>
                                          <p:spTgt spid="25">
                                            <p:bg/>
                                          </p:spTgt>
                                        </p:tgtEl>
                                        <p:attrNameLst>
                                          <p:attrName>ppt_w</p:attrName>
                                        </p:attrNameLst>
                                      </p:cBhvr>
                                      <p:tavLst>
                                        <p:tav tm="0">
                                          <p:val>
                                            <p:fltVal val="0"/>
                                          </p:val>
                                        </p:tav>
                                        <p:tav tm="100000">
                                          <p:val>
                                            <p:strVal val="#ppt_w"/>
                                          </p:val>
                                        </p:tav>
                                      </p:tavLst>
                                    </p:anim>
                                    <p:anim calcmode="lin" valueType="num">
                                      <p:cBhvr>
                                        <p:cTn id="23" dur="350" fill="hold"/>
                                        <p:tgtEl>
                                          <p:spTgt spid="25">
                                            <p:bg/>
                                          </p:spTgt>
                                        </p:tgtEl>
                                        <p:attrNameLst>
                                          <p:attrName>ppt_h</p:attrName>
                                        </p:attrNameLst>
                                      </p:cBhvr>
                                      <p:tavLst>
                                        <p:tav tm="0">
                                          <p:val>
                                            <p:fltVal val="0"/>
                                          </p:val>
                                        </p:tav>
                                        <p:tav tm="100000">
                                          <p:val>
                                            <p:strVal val="#ppt_h"/>
                                          </p:val>
                                        </p:tav>
                                      </p:tavLst>
                                    </p:anim>
                                    <p:animEffect transition="in" filter="fade">
                                      <p:cBhvr>
                                        <p:cTn id="24" dur="350"/>
                                        <p:tgtEl>
                                          <p:spTgt spid="25">
                                            <p:bg/>
                                          </p:spTgt>
                                        </p:tgtEl>
                                      </p:cBhvr>
                                    </p:animEffect>
                                  </p:childTnLst>
                                </p:cTn>
                              </p:par>
                              <p:par>
                                <p:cTn id="25" presetID="53" presetClass="entr" presetSubtype="16" fill="hold" grpId="0" nodeType="withEffect">
                                  <p:stCondLst>
                                    <p:cond delay="1500"/>
                                  </p:stCondLst>
                                  <p:childTnLst>
                                    <p:set>
                                      <p:cBhvr>
                                        <p:cTn id="26" dur="1" fill="hold">
                                          <p:stCondLst>
                                            <p:cond delay="0"/>
                                          </p:stCondLst>
                                        </p:cTn>
                                        <p:tgtEl>
                                          <p:spTgt spid="25">
                                            <p:txEl>
                                              <p:pRg st="0" end="0"/>
                                            </p:txEl>
                                          </p:spTgt>
                                        </p:tgtEl>
                                        <p:attrNameLst>
                                          <p:attrName>style.visibility</p:attrName>
                                        </p:attrNameLst>
                                      </p:cBhvr>
                                      <p:to>
                                        <p:strVal val="visible"/>
                                      </p:to>
                                    </p:set>
                                    <p:anim calcmode="lin" valueType="num">
                                      <p:cBhvr>
                                        <p:cTn id="27" dur="350" fill="hold"/>
                                        <p:tgtEl>
                                          <p:spTgt spid="25">
                                            <p:txEl>
                                              <p:pRg st="0" end="0"/>
                                            </p:txEl>
                                          </p:spTgt>
                                        </p:tgtEl>
                                        <p:attrNameLst>
                                          <p:attrName>ppt_w</p:attrName>
                                        </p:attrNameLst>
                                      </p:cBhvr>
                                      <p:tavLst>
                                        <p:tav tm="0">
                                          <p:val>
                                            <p:fltVal val="0"/>
                                          </p:val>
                                        </p:tav>
                                        <p:tav tm="100000">
                                          <p:val>
                                            <p:strVal val="#ppt_w"/>
                                          </p:val>
                                        </p:tav>
                                      </p:tavLst>
                                    </p:anim>
                                    <p:anim calcmode="lin" valueType="num">
                                      <p:cBhvr>
                                        <p:cTn id="28" dur="350" fill="hold"/>
                                        <p:tgtEl>
                                          <p:spTgt spid="25">
                                            <p:txEl>
                                              <p:pRg st="0" end="0"/>
                                            </p:txEl>
                                          </p:spTgt>
                                        </p:tgtEl>
                                        <p:attrNameLst>
                                          <p:attrName>ppt_h</p:attrName>
                                        </p:attrNameLst>
                                      </p:cBhvr>
                                      <p:tavLst>
                                        <p:tav tm="0">
                                          <p:val>
                                            <p:fltVal val="0"/>
                                          </p:val>
                                        </p:tav>
                                        <p:tav tm="100000">
                                          <p:val>
                                            <p:strVal val="#ppt_h"/>
                                          </p:val>
                                        </p:tav>
                                      </p:tavLst>
                                    </p:anim>
                                    <p:animEffect transition="in" filter="fade">
                                      <p:cBhvr>
                                        <p:cTn id="29" dur="350"/>
                                        <p:tgtEl>
                                          <p:spTgt spid="25">
                                            <p:txEl>
                                              <p:pRg st="0" end="0"/>
                                            </p:txEl>
                                          </p:spTgt>
                                        </p:tgtEl>
                                      </p:cBhvr>
                                    </p:animEffect>
                                  </p:childTnLst>
                                </p:cTn>
                              </p:par>
                              <p:par>
                                <p:cTn id="30" presetID="6" presetClass="emph" presetSubtype="0" accel="100000" autoRev="1" fill="hold" grpId="1" nodeType="withEffect">
                                  <p:stCondLst>
                                    <p:cond delay="1500"/>
                                  </p:stCondLst>
                                  <p:childTnLst>
                                    <p:animScale>
                                      <p:cBhvr>
                                        <p:cTn id="31" dur="250" fill="hold"/>
                                        <p:tgtEl>
                                          <p:spTgt spid="25">
                                            <p:bg/>
                                          </p:spTgt>
                                        </p:tgtEl>
                                      </p:cBhvr>
                                      <p:by x="115000" y="115000"/>
                                    </p:animScale>
                                  </p:childTnLst>
                                </p:cTn>
                              </p:par>
                              <p:par>
                                <p:cTn id="32" presetID="6" presetClass="emph" presetSubtype="0" accel="100000" autoRev="1" fill="hold" grpId="1" nodeType="withEffect">
                                  <p:stCondLst>
                                    <p:cond delay="1500"/>
                                  </p:stCondLst>
                                  <p:childTnLst>
                                    <p:animScale>
                                      <p:cBhvr>
                                        <p:cTn id="33" dur="250" fill="hold"/>
                                        <p:tgtEl>
                                          <p:spTgt spid="25">
                                            <p:txEl>
                                              <p:pRg st="0" end="0"/>
                                            </p:txEl>
                                          </p:spTgt>
                                        </p:tgtEl>
                                      </p:cBhvr>
                                      <p:by x="115000" y="115000"/>
                                    </p:animScale>
                                  </p:childTnLst>
                                </p:cTn>
                              </p:par>
                              <p:par>
                                <p:cTn id="34" presetID="53" presetClass="entr" presetSubtype="16" fill="hold" grpId="0" nodeType="withEffect">
                                  <p:stCondLst>
                                    <p:cond delay="1500"/>
                                  </p:stCondLst>
                                  <p:childTnLst>
                                    <p:set>
                                      <p:cBhvr>
                                        <p:cTn id="35" dur="1" fill="hold">
                                          <p:stCondLst>
                                            <p:cond delay="0"/>
                                          </p:stCondLst>
                                        </p:cTn>
                                        <p:tgtEl>
                                          <p:spTgt spid="29">
                                            <p:bg/>
                                          </p:spTgt>
                                        </p:tgtEl>
                                        <p:attrNameLst>
                                          <p:attrName>style.visibility</p:attrName>
                                        </p:attrNameLst>
                                      </p:cBhvr>
                                      <p:to>
                                        <p:strVal val="visible"/>
                                      </p:to>
                                    </p:set>
                                    <p:anim calcmode="lin" valueType="num">
                                      <p:cBhvr>
                                        <p:cTn id="36" dur="350" fill="hold"/>
                                        <p:tgtEl>
                                          <p:spTgt spid="29">
                                            <p:bg/>
                                          </p:spTgt>
                                        </p:tgtEl>
                                        <p:attrNameLst>
                                          <p:attrName>ppt_w</p:attrName>
                                        </p:attrNameLst>
                                      </p:cBhvr>
                                      <p:tavLst>
                                        <p:tav tm="0">
                                          <p:val>
                                            <p:fltVal val="0"/>
                                          </p:val>
                                        </p:tav>
                                        <p:tav tm="100000">
                                          <p:val>
                                            <p:strVal val="#ppt_w"/>
                                          </p:val>
                                        </p:tav>
                                      </p:tavLst>
                                    </p:anim>
                                    <p:anim calcmode="lin" valueType="num">
                                      <p:cBhvr>
                                        <p:cTn id="37" dur="350" fill="hold"/>
                                        <p:tgtEl>
                                          <p:spTgt spid="29">
                                            <p:bg/>
                                          </p:spTgt>
                                        </p:tgtEl>
                                        <p:attrNameLst>
                                          <p:attrName>ppt_h</p:attrName>
                                        </p:attrNameLst>
                                      </p:cBhvr>
                                      <p:tavLst>
                                        <p:tav tm="0">
                                          <p:val>
                                            <p:fltVal val="0"/>
                                          </p:val>
                                        </p:tav>
                                        <p:tav tm="100000">
                                          <p:val>
                                            <p:strVal val="#ppt_h"/>
                                          </p:val>
                                        </p:tav>
                                      </p:tavLst>
                                    </p:anim>
                                    <p:animEffect transition="in" filter="fade">
                                      <p:cBhvr>
                                        <p:cTn id="38" dur="350"/>
                                        <p:tgtEl>
                                          <p:spTgt spid="29">
                                            <p:bg/>
                                          </p:spTgt>
                                        </p:tgtEl>
                                      </p:cBhvr>
                                    </p:animEffect>
                                  </p:childTnLst>
                                </p:cTn>
                              </p:par>
                              <p:par>
                                <p:cTn id="39" presetID="53" presetClass="entr" presetSubtype="16" fill="hold" grpId="0" nodeType="withEffect">
                                  <p:stCondLst>
                                    <p:cond delay="1500"/>
                                  </p:stCondLst>
                                  <p:childTnLst>
                                    <p:set>
                                      <p:cBhvr>
                                        <p:cTn id="40" dur="1" fill="hold">
                                          <p:stCondLst>
                                            <p:cond delay="0"/>
                                          </p:stCondLst>
                                        </p:cTn>
                                        <p:tgtEl>
                                          <p:spTgt spid="29">
                                            <p:txEl>
                                              <p:pRg st="0" end="0"/>
                                            </p:txEl>
                                          </p:spTgt>
                                        </p:tgtEl>
                                        <p:attrNameLst>
                                          <p:attrName>style.visibility</p:attrName>
                                        </p:attrNameLst>
                                      </p:cBhvr>
                                      <p:to>
                                        <p:strVal val="visible"/>
                                      </p:to>
                                    </p:set>
                                    <p:anim calcmode="lin" valueType="num">
                                      <p:cBhvr>
                                        <p:cTn id="41" dur="350" fill="hold"/>
                                        <p:tgtEl>
                                          <p:spTgt spid="29">
                                            <p:txEl>
                                              <p:pRg st="0" end="0"/>
                                            </p:txEl>
                                          </p:spTgt>
                                        </p:tgtEl>
                                        <p:attrNameLst>
                                          <p:attrName>ppt_w</p:attrName>
                                        </p:attrNameLst>
                                      </p:cBhvr>
                                      <p:tavLst>
                                        <p:tav tm="0">
                                          <p:val>
                                            <p:fltVal val="0"/>
                                          </p:val>
                                        </p:tav>
                                        <p:tav tm="100000">
                                          <p:val>
                                            <p:strVal val="#ppt_w"/>
                                          </p:val>
                                        </p:tav>
                                      </p:tavLst>
                                    </p:anim>
                                    <p:anim calcmode="lin" valueType="num">
                                      <p:cBhvr>
                                        <p:cTn id="42" dur="350" fill="hold"/>
                                        <p:tgtEl>
                                          <p:spTgt spid="29">
                                            <p:txEl>
                                              <p:pRg st="0" end="0"/>
                                            </p:txEl>
                                          </p:spTgt>
                                        </p:tgtEl>
                                        <p:attrNameLst>
                                          <p:attrName>ppt_h</p:attrName>
                                        </p:attrNameLst>
                                      </p:cBhvr>
                                      <p:tavLst>
                                        <p:tav tm="0">
                                          <p:val>
                                            <p:fltVal val="0"/>
                                          </p:val>
                                        </p:tav>
                                        <p:tav tm="100000">
                                          <p:val>
                                            <p:strVal val="#ppt_h"/>
                                          </p:val>
                                        </p:tav>
                                      </p:tavLst>
                                    </p:anim>
                                    <p:animEffect transition="in" filter="fade">
                                      <p:cBhvr>
                                        <p:cTn id="43" dur="350"/>
                                        <p:tgtEl>
                                          <p:spTgt spid="29">
                                            <p:txEl>
                                              <p:pRg st="0" end="0"/>
                                            </p:txEl>
                                          </p:spTgt>
                                        </p:tgtEl>
                                      </p:cBhvr>
                                    </p:animEffect>
                                  </p:childTnLst>
                                </p:cTn>
                              </p:par>
                              <p:par>
                                <p:cTn id="44" presetID="6" presetClass="emph" presetSubtype="0" accel="100000" autoRev="1" fill="hold" grpId="1" nodeType="withEffect">
                                  <p:stCondLst>
                                    <p:cond delay="1500"/>
                                  </p:stCondLst>
                                  <p:childTnLst>
                                    <p:animScale>
                                      <p:cBhvr>
                                        <p:cTn id="45" dur="250" fill="hold"/>
                                        <p:tgtEl>
                                          <p:spTgt spid="29">
                                            <p:bg/>
                                          </p:spTgt>
                                        </p:tgtEl>
                                      </p:cBhvr>
                                      <p:by x="115000" y="115000"/>
                                    </p:animScale>
                                  </p:childTnLst>
                                </p:cTn>
                              </p:par>
                              <p:par>
                                <p:cTn id="46" presetID="6" presetClass="emph" presetSubtype="0" accel="100000" autoRev="1" fill="hold" grpId="1" nodeType="withEffect">
                                  <p:stCondLst>
                                    <p:cond delay="1500"/>
                                  </p:stCondLst>
                                  <p:childTnLst>
                                    <p:animScale>
                                      <p:cBhvr>
                                        <p:cTn id="47" dur="250" fill="hold"/>
                                        <p:tgtEl>
                                          <p:spTgt spid="29">
                                            <p:txEl>
                                              <p:pRg st="0" end="0"/>
                                            </p:txEl>
                                          </p:spTgt>
                                        </p:tgtEl>
                                      </p:cBhvr>
                                      <p:by x="115000" y="115000"/>
                                    </p:animScale>
                                  </p:childTnLst>
                                </p:cTn>
                              </p:par>
                              <p:par>
                                <p:cTn id="48" presetID="53" presetClass="entr" presetSubtype="16" fill="hold" grpId="0" nodeType="withEffect">
                                  <p:stCondLst>
                                    <p:cond delay="1600"/>
                                  </p:stCondLst>
                                  <p:childTnLst>
                                    <p:set>
                                      <p:cBhvr>
                                        <p:cTn id="49" dur="1" fill="hold">
                                          <p:stCondLst>
                                            <p:cond delay="0"/>
                                          </p:stCondLst>
                                        </p:cTn>
                                        <p:tgtEl>
                                          <p:spTgt spid="39">
                                            <p:txEl>
                                              <p:pRg st="0" end="0"/>
                                            </p:txEl>
                                          </p:spTgt>
                                        </p:tgtEl>
                                        <p:attrNameLst>
                                          <p:attrName>style.visibility</p:attrName>
                                        </p:attrNameLst>
                                      </p:cBhvr>
                                      <p:to>
                                        <p:strVal val="visible"/>
                                      </p:to>
                                    </p:set>
                                    <p:anim calcmode="lin" valueType="num">
                                      <p:cBhvr>
                                        <p:cTn id="50" dur="350" fill="hold"/>
                                        <p:tgtEl>
                                          <p:spTgt spid="39">
                                            <p:txEl>
                                              <p:pRg st="0" end="0"/>
                                            </p:txEl>
                                          </p:spTgt>
                                        </p:tgtEl>
                                        <p:attrNameLst>
                                          <p:attrName>ppt_w</p:attrName>
                                        </p:attrNameLst>
                                      </p:cBhvr>
                                      <p:tavLst>
                                        <p:tav tm="0">
                                          <p:val>
                                            <p:fltVal val="0"/>
                                          </p:val>
                                        </p:tav>
                                        <p:tav tm="100000">
                                          <p:val>
                                            <p:strVal val="#ppt_w"/>
                                          </p:val>
                                        </p:tav>
                                      </p:tavLst>
                                    </p:anim>
                                    <p:anim calcmode="lin" valueType="num">
                                      <p:cBhvr>
                                        <p:cTn id="51" dur="350" fill="hold"/>
                                        <p:tgtEl>
                                          <p:spTgt spid="39">
                                            <p:txEl>
                                              <p:pRg st="0" end="0"/>
                                            </p:txEl>
                                          </p:spTgt>
                                        </p:tgtEl>
                                        <p:attrNameLst>
                                          <p:attrName>ppt_h</p:attrName>
                                        </p:attrNameLst>
                                      </p:cBhvr>
                                      <p:tavLst>
                                        <p:tav tm="0">
                                          <p:val>
                                            <p:fltVal val="0"/>
                                          </p:val>
                                        </p:tav>
                                        <p:tav tm="100000">
                                          <p:val>
                                            <p:strVal val="#ppt_h"/>
                                          </p:val>
                                        </p:tav>
                                      </p:tavLst>
                                    </p:anim>
                                    <p:animEffect transition="in" filter="fade">
                                      <p:cBhvr>
                                        <p:cTn id="52" dur="350"/>
                                        <p:tgtEl>
                                          <p:spTgt spid="39">
                                            <p:txEl>
                                              <p:pRg st="0" end="0"/>
                                            </p:txEl>
                                          </p:spTgt>
                                        </p:tgtEl>
                                      </p:cBhvr>
                                    </p:animEffect>
                                  </p:childTnLst>
                                </p:cTn>
                              </p:par>
                              <p:par>
                                <p:cTn id="53" presetID="6" presetClass="emph" presetSubtype="0" accel="100000" autoRev="1" fill="hold" grpId="1" nodeType="withEffect">
                                  <p:stCondLst>
                                    <p:cond delay="1600"/>
                                  </p:stCondLst>
                                  <p:childTnLst>
                                    <p:animScale>
                                      <p:cBhvr>
                                        <p:cTn id="54" dur="250" fill="hold"/>
                                        <p:tgtEl>
                                          <p:spTgt spid="39">
                                            <p:txEl>
                                              <p:pRg st="0" end="0"/>
                                            </p:txEl>
                                          </p:spTgt>
                                        </p:tgtEl>
                                      </p:cBhvr>
                                      <p:by x="115000" y="115000"/>
                                    </p:animScale>
                                  </p:childTnLst>
                                </p:cTn>
                              </p:par>
                              <p:par>
                                <p:cTn id="55" presetID="53" presetClass="entr" presetSubtype="16" fill="hold" grpId="0" nodeType="withEffect">
                                  <p:stCondLst>
                                    <p:cond delay="1850"/>
                                  </p:stCondLst>
                                  <p:childTnLst>
                                    <p:set>
                                      <p:cBhvr>
                                        <p:cTn id="56" dur="1" fill="hold">
                                          <p:stCondLst>
                                            <p:cond delay="0"/>
                                          </p:stCondLst>
                                        </p:cTn>
                                        <p:tgtEl>
                                          <p:spTgt spid="38">
                                            <p:txEl>
                                              <p:pRg st="0" end="0"/>
                                            </p:txEl>
                                          </p:spTgt>
                                        </p:tgtEl>
                                        <p:attrNameLst>
                                          <p:attrName>style.visibility</p:attrName>
                                        </p:attrNameLst>
                                      </p:cBhvr>
                                      <p:to>
                                        <p:strVal val="visible"/>
                                      </p:to>
                                    </p:set>
                                    <p:anim calcmode="lin" valueType="num">
                                      <p:cBhvr>
                                        <p:cTn id="57" dur="350" fill="hold"/>
                                        <p:tgtEl>
                                          <p:spTgt spid="38">
                                            <p:txEl>
                                              <p:pRg st="0" end="0"/>
                                            </p:txEl>
                                          </p:spTgt>
                                        </p:tgtEl>
                                        <p:attrNameLst>
                                          <p:attrName>ppt_w</p:attrName>
                                        </p:attrNameLst>
                                      </p:cBhvr>
                                      <p:tavLst>
                                        <p:tav tm="0">
                                          <p:val>
                                            <p:fltVal val="0"/>
                                          </p:val>
                                        </p:tav>
                                        <p:tav tm="100000">
                                          <p:val>
                                            <p:strVal val="#ppt_w"/>
                                          </p:val>
                                        </p:tav>
                                      </p:tavLst>
                                    </p:anim>
                                    <p:anim calcmode="lin" valueType="num">
                                      <p:cBhvr>
                                        <p:cTn id="58" dur="350" fill="hold"/>
                                        <p:tgtEl>
                                          <p:spTgt spid="38">
                                            <p:txEl>
                                              <p:pRg st="0" end="0"/>
                                            </p:txEl>
                                          </p:spTgt>
                                        </p:tgtEl>
                                        <p:attrNameLst>
                                          <p:attrName>ppt_h</p:attrName>
                                        </p:attrNameLst>
                                      </p:cBhvr>
                                      <p:tavLst>
                                        <p:tav tm="0">
                                          <p:val>
                                            <p:fltVal val="0"/>
                                          </p:val>
                                        </p:tav>
                                        <p:tav tm="100000">
                                          <p:val>
                                            <p:strVal val="#ppt_h"/>
                                          </p:val>
                                        </p:tav>
                                      </p:tavLst>
                                    </p:anim>
                                    <p:animEffect transition="in" filter="fade">
                                      <p:cBhvr>
                                        <p:cTn id="59" dur="350"/>
                                        <p:tgtEl>
                                          <p:spTgt spid="38">
                                            <p:txEl>
                                              <p:pRg st="0" end="0"/>
                                            </p:txEl>
                                          </p:spTgt>
                                        </p:tgtEl>
                                      </p:cBhvr>
                                    </p:animEffect>
                                  </p:childTnLst>
                                </p:cTn>
                              </p:par>
                              <p:par>
                                <p:cTn id="60" presetID="6" presetClass="emph" presetSubtype="0" accel="100000" autoRev="1" fill="hold" grpId="1" nodeType="withEffect">
                                  <p:stCondLst>
                                    <p:cond delay="1850"/>
                                  </p:stCondLst>
                                  <p:childTnLst>
                                    <p:animScale>
                                      <p:cBhvr>
                                        <p:cTn id="61" dur="250" fill="hold"/>
                                        <p:tgtEl>
                                          <p:spTgt spid="38">
                                            <p:txEl>
                                              <p:pRg st="0" end="0"/>
                                            </p:txEl>
                                          </p:spTgt>
                                        </p:tgtEl>
                                      </p:cBhvr>
                                      <p:by x="115000" y="115000"/>
                                    </p:animScale>
                                  </p:childTnLst>
                                </p:cTn>
                              </p:par>
                              <p:par>
                                <p:cTn id="62" presetID="53" presetClass="entr" presetSubtype="16" fill="hold" grpId="0" nodeType="withEffect">
                                  <p:stCondLst>
                                    <p:cond delay="1750"/>
                                  </p:stCondLst>
                                  <p:childTnLst>
                                    <p:set>
                                      <p:cBhvr>
                                        <p:cTn id="63" dur="1" fill="hold">
                                          <p:stCondLst>
                                            <p:cond delay="0"/>
                                          </p:stCondLst>
                                        </p:cTn>
                                        <p:tgtEl>
                                          <p:spTgt spid="32">
                                            <p:bg/>
                                          </p:spTgt>
                                        </p:tgtEl>
                                        <p:attrNameLst>
                                          <p:attrName>style.visibility</p:attrName>
                                        </p:attrNameLst>
                                      </p:cBhvr>
                                      <p:to>
                                        <p:strVal val="visible"/>
                                      </p:to>
                                    </p:set>
                                    <p:anim calcmode="lin" valueType="num">
                                      <p:cBhvr>
                                        <p:cTn id="64" dur="350" fill="hold"/>
                                        <p:tgtEl>
                                          <p:spTgt spid="32">
                                            <p:bg/>
                                          </p:spTgt>
                                        </p:tgtEl>
                                        <p:attrNameLst>
                                          <p:attrName>ppt_w</p:attrName>
                                        </p:attrNameLst>
                                      </p:cBhvr>
                                      <p:tavLst>
                                        <p:tav tm="0">
                                          <p:val>
                                            <p:fltVal val="0"/>
                                          </p:val>
                                        </p:tav>
                                        <p:tav tm="100000">
                                          <p:val>
                                            <p:strVal val="#ppt_w"/>
                                          </p:val>
                                        </p:tav>
                                      </p:tavLst>
                                    </p:anim>
                                    <p:anim calcmode="lin" valueType="num">
                                      <p:cBhvr>
                                        <p:cTn id="65" dur="350" fill="hold"/>
                                        <p:tgtEl>
                                          <p:spTgt spid="32">
                                            <p:bg/>
                                          </p:spTgt>
                                        </p:tgtEl>
                                        <p:attrNameLst>
                                          <p:attrName>ppt_h</p:attrName>
                                        </p:attrNameLst>
                                      </p:cBhvr>
                                      <p:tavLst>
                                        <p:tav tm="0">
                                          <p:val>
                                            <p:fltVal val="0"/>
                                          </p:val>
                                        </p:tav>
                                        <p:tav tm="100000">
                                          <p:val>
                                            <p:strVal val="#ppt_h"/>
                                          </p:val>
                                        </p:tav>
                                      </p:tavLst>
                                    </p:anim>
                                    <p:animEffect transition="in" filter="fade">
                                      <p:cBhvr>
                                        <p:cTn id="66" dur="350"/>
                                        <p:tgtEl>
                                          <p:spTgt spid="32">
                                            <p:bg/>
                                          </p:spTgt>
                                        </p:tgtEl>
                                      </p:cBhvr>
                                    </p:animEffect>
                                  </p:childTnLst>
                                </p:cTn>
                              </p:par>
                              <p:par>
                                <p:cTn id="67" presetID="53" presetClass="entr" presetSubtype="16" fill="hold" grpId="0" nodeType="withEffect">
                                  <p:stCondLst>
                                    <p:cond delay="1750"/>
                                  </p:stCondLst>
                                  <p:childTnLst>
                                    <p:set>
                                      <p:cBhvr>
                                        <p:cTn id="68" dur="1" fill="hold">
                                          <p:stCondLst>
                                            <p:cond delay="0"/>
                                          </p:stCondLst>
                                        </p:cTn>
                                        <p:tgtEl>
                                          <p:spTgt spid="32">
                                            <p:txEl>
                                              <p:pRg st="0" end="0"/>
                                            </p:txEl>
                                          </p:spTgt>
                                        </p:tgtEl>
                                        <p:attrNameLst>
                                          <p:attrName>style.visibility</p:attrName>
                                        </p:attrNameLst>
                                      </p:cBhvr>
                                      <p:to>
                                        <p:strVal val="visible"/>
                                      </p:to>
                                    </p:set>
                                    <p:anim calcmode="lin" valueType="num">
                                      <p:cBhvr>
                                        <p:cTn id="69" dur="350" fill="hold"/>
                                        <p:tgtEl>
                                          <p:spTgt spid="32">
                                            <p:txEl>
                                              <p:pRg st="0" end="0"/>
                                            </p:txEl>
                                          </p:spTgt>
                                        </p:tgtEl>
                                        <p:attrNameLst>
                                          <p:attrName>ppt_w</p:attrName>
                                        </p:attrNameLst>
                                      </p:cBhvr>
                                      <p:tavLst>
                                        <p:tav tm="0">
                                          <p:val>
                                            <p:fltVal val="0"/>
                                          </p:val>
                                        </p:tav>
                                        <p:tav tm="100000">
                                          <p:val>
                                            <p:strVal val="#ppt_w"/>
                                          </p:val>
                                        </p:tav>
                                      </p:tavLst>
                                    </p:anim>
                                    <p:anim calcmode="lin" valueType="num">
                                      <p:cBhvr>
                                        <p:cTn id="70" dur="350" fill="hold"/>
                                        <p:tgtEl>
                                          <p:spTgt spid="32">
                                            <p:txEl>
                                              <p:pRg st="0" end="0"/>
                                            </p:txEl>
                                          </p:spTgt>
                                        </p:tgtEl>
                                        <p:attrNameLst>
                                          <p:attrName>ppt_h</p:attrName>
                                        </p:attrNameLst>
                                      </p:cBhvr>
                                      <p:tavLst>
                                        <p:tav tm="0">
                                          <p:val>
                                            <p:fltVal val="0"/>
                                          </p:val>
                                        </p:tav>
                                        <p:tav tm="100000">
                                          <p:val>
                                            <p:strVal val="#ppt_h"/>
                                          </p:val>
                                        </p:tav>
                                      </p:tavLst>
                                    </p:anim>
                                    <p:animEffect transition="in" filter="fade">
                                      <p:cBhvr>
                                        <p:cTn id="71" dur="350"/>
                                        <p:tgtEl>
                                          <p:spTgt spid="32">
                                            <p:txEl>
                                              <p:pRg st="0" end="0"/>
                                            </p:txEl>
                                          </p:spTgt>
                                        </p:tgtEl>
                                      </p:cBhvr>
                                    </p:animEffect>
                                  </p:childTnLst>
                                </p:cTn>
                              </p:par>
                              <p:par>
                                <p:cTn id="72" presetID="6" presetClass="emph" presetSubtype="0" accel="100000" autoRev="1" fill="hold" grpId="1" nodeType="withEffect">
                                  <p:stCondLst>
                                    <p:cond delay="1750"/>
                                  </p:stCondLst>
                                  <p:childTnLst>
                                    <p:animScale>
                                      <p:cBhvr>
                                        <p:cTn id="73" dur="250" fill="hold"/>
                                        <p:tgtEl>
                                          <p:spTgt spid="32">
                                            <p:bg/>
                                          </p:spTgt>
                                        </p:tgtEl>
                                      </p:cBhvr>
                                      <p:by x="115000" y="115000"/>
                                    </p:animScale>
                                  </p:childTnLst>
                                </p:cTn>
                              </p:par>
                              <p:par>
                                <p:cTn id="74" presetID="6" presetClass="emph" presetSubtype="0" accel="100000" autoRev="1" fill="hold" grpId="1" nodeType="withEffect">
                                  <p:stCondLst>
                                    <p:cond delay="1750"/>
                                  </p:stCondLst>
                                  <p:childTnLst>
                                    <p:animScale>
                                      <p:cBhvr>
                                        <p:cTn id="75" dur="250" fill="hold"/>
                                        <p:tgtEl>
                                          <p:spTgt spid="32">
                                            <p:txEl>
                                              <p:pRg st="0" end="0"/>
                                            </p:txEl>
                                          </p:spTgt>
                                        </p:tgtEl>
                                      </p:cBhvr>
                                      <p:by x="115000" y="115000"/>
                                    </p:animScale>
                                  </p:childTnLst>
                                </p:cTn>
                              </p:par>
                              <p:par>
                                <p:cTn id="76" presetID="53" presetClass="entr" presetSubtype="16" fill="hold" grpId="0" nodeType="withEffect">
                                  <p:stCondLst>
                                    <p:cond delay="1750"/>
                                  </p:stCondLst>
                                  <p:childTnLst>
                                    <p:set>
                                      <p:cBhvr>
                                        <p:cTn id="77" dur="1" fill="hold">
                                          <p:stCondLst>
                                            <p:cond delay="0"/>
                                          </p:stCondLst>
                                        </p:cTn>
                                        <p:tgtEl>
                                          <p:spTgt spid="35">
                                            <p:bg/>
                                          </p:spTgt>
                                        </p:tgtEl>
                                        <p:attrNameLst>
                                          <p:attrName>style.visibility</p:attrName>
                                        </p:attrNameLst>
                                      </p:cBhvr>
                                      <p:to>
                                        <p:strVal val="visible"/>
                                      </p:to>
                                    </p:set>
                                    <p:anim calcmode="lin" valueType="num">
                                      <p:cBhvr>
                                        <p:cTn id="78" dur="350" fill="hold"/>
                                        <p:tgtEl>
                                          <p:spTgt spid="35">
                                            <p:bg/>
                                          </p:spTgt>
                                        </p:tgtEl>
                                        <p:attrNameLst>
                                          <p:attrName>ppt_w</p:attrName>
                                        </p:attrNameLst>
                                      </p:cBhvr>
                                      <p:tavLst>
                                        <p:tav tm="0">
                                          <p:val>
                                            <p:fltVal val="0"/>
                                          </p:val>
                                        </p:tav>
                                        <p:tav tm="100000">
                                          <p:val>
                                            <p:strVal val="#ppt_w"/>
                                          </p:val>
                                        </p:tav>
                                      </p:tavLst>
                                    </p:anim>
                                    <p:anim calcmode="lin" valueType="num">
                                      <p:cBhvr>
                                        <p:cTn id="79" dur="350" fill="hold"/>
                                        <p:tgtEl>
                                          <p:spTgt spid="35">
                                            <p:bg/>
                                          </p:spTgt>
                                        </p:tgtEl>
                                        <p:attrNameLst>
                                          <p:attrName>ppt_h</p:attrName>
                                        </p:attrNameLst>
                                      </p:cBhvr>
                                      <p:tavLst>
                                        <p:tav tm="0">
                                          <p:val>
                                            <p:fltVal val="0"/>
                                          </p:val>
                                        </p:tav>
                                        <p:tav tm="100000">
                                          <p:val>
                                            <p:strVal val="#ppt_h"/>
                                          </p:val>
                                        </p:tav>
                                      </p:tavLst>
                                    </p:anim>
                                    <p:animEffect transition="in" filter="fade">
                                      <p:cBhvr>
                                        <p:cTn id="80" dur="350"/>
                                        <p:tgtEl>
                                          <p:spTgt spid="35">
                                            <p:bg/>
                                          </p:spTgt>
                                        </p:tgtEl>
                                      </p:cBhvr>
                                    </p:animEffect>
                                  </p:childTnLst>
                                </p:cTn>
                              </p:par>
                              <p:par>
                                <p:cTn id="81" presetID="53" presetClass="entr" presetSubtype="16" fill="hold" grpId="0" nodeType="withEffect">
                                  <p:stCondLst>
                                    <p:cond delay="1750"/>
                                  </p:stCondLst>
                                  <p:childTnLst>
                                    <p:set>
                                      <p:cBhvr>
                                        <p:cTn id="82" dur="1" fill="hold">
                                          <p:stCondLst>
                                            <p:cond delay="0"/>
                                          </p:stCondLst>
                                        </p:cTn>
                                        <p:tgtEl>
                                          <p:spTgt spid="35">
                                            <p:txEl>
                                              <p:pRg st="0" end="0"/>
                                            </p:txEl>
                                          </p:spTgt>
                                        </p:tgtEl>
                                        <p:attrNameLst>
                                          <p:attrName>style.visibility</p:attrName>
                                        </p:attrNameLst>
                                      </p:cBhvr>
                                      <p:to>
                                        <p:strVal val="visible"/>
                                      </p:to>
                                    </p:set>
                                    <p:anim calcmode="lin" valueType="num">
                                      <p:cBhvr>
                                        <p:cTn id="83" dur="350" fill="hold"/>
                                        <p:tgtEl>
                                          <p:spTgt spid="35">
                                            <p:txEl>
                                              <p:pRg st="0" end="0"/>
                                            </p:txEl>
                                          </p:spTgt>
                                        </p:tgtEl>
                                        <p:attrNameLst>
                                          <p:attrName>ppt_w</p:attrName>
                                        </p:attrNameLst>
                                      </p:cBhvr>
                                      <p:tavLst>
                                        <p:tav tm="0">
                                          <p:val>
                                            <p:fltVal val="0"/>
                                          </p:val>
                                        </p:tav>
                                        <p:tav tm="100000">
                                          <p:val>
                                            <p:strVal val="#ppt_w"/>
                                          </p:val>
                                        </p:tav>
                                      </p:tavLst>
                                    </p:anim>
                                    <p:anim calcmode="lin" valueType="num">
                                      <p:cBhvr>
                                        <p:cTn id="84" dur="350" fill="hold"/>
                                        <p:tgtEl>
                                          <p:spTgt spid="35">
                                            <p:txEl>
                                              <p:pRg st="0" end="0"/>
                                            </p:txEl>
                                          </p:spTgt>
                                        </p:tgtEl>
                                        <p:attrNameLst>
                                          <p:attrName>ppt_h</p:attrName>
                                        </p:attrNameLst>
                                      </p:cBhvr>
                                      <p:tavLst>
                                        <p:tav tm="0">
                                          <p:val>
                                            <p:fltVal val="0"/>
                                          </p:val>
                                        </p:tav>
                                        <p:tav tm="100000">
                                          <p:val>
                                            <p:strVal val="#ppt_h"/>
                                          </p:val>
                                        </p:tav>
                                      </p:tavLst>
                                    </p:anim>
                                    <p:animEffect transition="in" filter="fade">
                                      <p:cBhvr>
                                        <p:cTn id="85" dur="350"/>
                                        <p:tgtEl>
                                          <p:spTgt spid="35">
                                            <p:txEl>
                                              <p:pRg st="0" end="0"/>
                                            </p:txEl>
                                          </p:spTgt>
                                        </p:tgtEl>
                                      </p:cBhvr>
                                    </p:animEffect>
                                  </p:childTnLst>
                                </p:cTn>
                              </p:par>
                              <p:par>
                                <p:cTn id="86" presetID="6" presetClass="emph" presetSubtype="0" accel="100000" autoRev="1" fill="hold" grpId="1" nodeType="withEffect">
                                  <p:stCondLst>
                                    <p:cond delay="1750"/>
                                  </p:stCondLst>
                                  <p:childTnLst>
                                    <p:animScale>
                                      <p:cBhvr>
                                        <p:cTn id="87" dur="250" fill="hold"/>
                                        <p:tgtEl>
                                          <p:spTgt spid="35">
                                            <p:bg/>
                                          </p:spTgt>
                                        </p:tgtEl>
                                      </p:cBhvr>
                                      <p:by x="115000" y="115000"/>
                                    </p:animScale>
                                  </p:childTnLst>
                                </p:cTn>
                              </p:par>
                              <p:par>
                                <p:cTn id="88" presetID="6" presetClass="emph" presetSubtype="0" accel="100000" autoRev="1" fill="hold" grpId="1" nodeType="withEffect">
                                  <p:stCondLst>
                                    <p:cond delay="1750"/>
                                  </p:stCondLst>
                                  <p:childTnLst>
                                    <p:animScale>
                                      <p:cBhvr>
                                        <p:cTn id="89" dur="250" fill="hold"/>
                                        <p:tgtEl>
                                          <p:spTgt spid="35">
                                            <p:txEl>
                                              <p:pRg st="0" end="0"/>
                                            </p:txEl>
                                          </p:spTgt>
                                        </p:tgtEl>
                                      </p:cBhvr>
                                      <p:by x="115000" y="115000"/>
                                    </p:animScale>
                                  </p:childTnLst>
                                </p:cTn>
                              </p:par>
                              <p:par>
                                <p:cTn id="90" presetID="10" presetClass="entr" presetSubtype="0" fill="hold" grpId="0" nodeType="withEffect">
                                  <p:stCondLst>
                                    <p:cond delay="2250"/>
                                  </p:stCondLst>
                                  <p:childTnLst>
                                    <p:set>
                                      <p:cBhvr>
                                        <p:cTn id="91" dur="1" fill="hold">
                                          <p:stCondLst>
                                            <p:cond delay="0"/>
                                          </p:stCondLst>
                                        </p:cTn>
                                        <p:tgtEl>
                                          <p:spTgt spid="60">
                                            <p:bg/>
                                          </p:spTgt>
                                        </p:tgtEl>
                                        <p:attrNameLst>
                                          <p:attrName>style.visibility</p:attrName>
                                        </p:attrNameLst>
                                      </p:cBhvr>
                                      <p:to>
                                        <p:strVal val="visible"/>
                                      </p:to>
                                    </p:set>
                                    <p:animEffect transition="in" filter="fade">
                                      <p:cBhvr>
                                        <p:cTn id="92" dur="500"/>
                                        <p:tgtEl>
                                          <p:spTgt spid="60">
                                            <p:bg/>
                                          </p:spTgt>
                                        </p:tgtEl>
                                      </p:cBhvr>
                                    </p:animEffect>
                                  </p:childTnLst>
                                </p:cTn>
                              </p:par>
                              <p:par>
                                <p:cTn id="93" presetID="10" presetClass="entr" presetSubtype="0" fill="hold" grpId="0" nodeType="withEffect">
                                  <p:stCondLst>
                                    <p:cond delay="2250"/>
                                  </p:stCondLst>
                                  <p:childTnLst>
                                    <p:set>
                                      <p:cBhvr>
                                        <p:cTn id="94" dur="1" fill="hold">
                                          <p:stCondLst>
                                            <p:cond delay="0"/>
                                          </p:stCondLst>
                                        </p:cTn>
                                        <p:tgtEl>
                                          <p:spTgt spid="60">
                                            <p:txEl>
                                              <p:pRg st="0" end="0"/>
                                            </p:txEl>
                                          </p:spTgt>
                                        </p:tgtEl>
                                        <p:attrNameLst>
                                          <p:attrName>style.visibility</p:attrName>
                                        </p:attrNameLst>
                                      </p:cBhvr>
                                      <p:to>
                                        <p:strVal val="visible"/>
                                      </p:to>
                                    </p:set>
                                    <p:animEffect transition="in" filter="fade">
                                      <p:cBhvr>
                                        <p:cTn id="95" dur="500"/>
                                        <p:tgtEl>
                                          <p:spTgt spid="60">
                                            <p:txEl>
                                              <p:pRg st="0" end="0"/>
                                            </p:txEl>
                                          </p:spTgt>
                                        </p:tgtEl>
                                      </p:cBhvr>
                                    </p:animEffect>
                                  </p:childTnLst>
                                </p:cTn>
                              </p:par>
                              <p:par>
                                <p:cTn id="96" presetID="10" presetClass="entr" presetSubtype="0" fill="hold" grpId="0" nodeType="withEffect">
                                  <p:stCondLst>
                                    <p:cond delay="2250"/>
                                  </p:stCondLst>
                                  <p:childTnLst>
                                    <p:set>
                                      <p:cBhvr>
                                        <p:cTn id="97" dur="1" fill="hold">
                                          <p:stCondLst>
                                            <p:cond delay="0"/>
                                          </p:stCondLst>
                                        </p:cTn>
                                        <p:tgtEl>
                                          <p:spTgt spid="3"/>
                                        </p:tgtEl>
                                        <p:attrNameLst>
                                          <p:attrName>style.visibility</p:attrName>
                                        </p:attrNameLst>
                                      </p:cBhvr>
                                      <p:to>
                                        <p:strVal val="visible"/>
                                      </p:to>
                                    </p:set>
                                    <p:animEffect transition="in" filter="fade">
                                      <p:cBhvr>
                                        <p:cTn id="98" dur="500"/>
                                        <p:tgtEl>
                                          <p:spTgt spid="3"/>
                                        </p:tgtEl>
                                      </p:cBhvr>
                                    </p:animEffect>
                                  </p:childTnLst>
                                </p:cTn>
                              </p:par>
                              <p:par>
                                <p:cTn id="99" presetID="10" presetClass="entr" presetSubtype="0" fill="hold" grpId="0" nodeType="withEffect">
                                  <p:stCondLst>
                                    <p:cond delay="2250"/>
                                  </p:stCondLst>
                                  <p:childTnLst>
                                    <p:set>
                                      <p:cBhvr>
                                        <p:cTn id="100" dur="1" fill="hold">
                                          <p:stCondLst>
                                            <p:cond delay="0"/>
                                          </p:stCondLst>
                                        </p:cTn>
                                        <p:tgtEl>
                                          <p:spTgt spid="58">
                                            <p:txEl>
                                              <p:pRg st="0" end="0"/>
                                            </p:txEl>
                                          </p:spTgt>
                                        </p:tgtEl>
                                        <p:attrNameLst>
                                          <p:attrName>style.visibility</p:attrName>
                                        </p:attrNameLst>
                                      </p:cBhvr>
                                      <p:to>
                                        <p:strVal val="visible"/>
                                      </p:to>
                                    </p:set>
                                    <p:animEffect transition="in" filter="fade">
                                      <p:cBhvr>
                                        <p:cTn id="101" dur="500"/>
                                        <p:tgtEl>
                                          <p:spTgt spid="58">
                                            <p:txEl>
                                              <p:pRg st="0" end="0"/>
                                            </p:txEl>
                                          </p:spTgt>
                                        </p:tgtEl>
                                      </p:cBhvr>
                                    </p:animEffect>
                                  </p:childTnLst>
                                </p:cTn>
                              </p:par>
                              <p:par>
                                <p:cTn id="102" presetID="6" presetClass="emph" presetSubtype="0" repeatCount="indefinite" accel="47000" decel="52000" autoRev="1" fill="hold" grpId="0" nodeType="withEffect">
                                  <p:stCondLst>
                                    <p:cond delay="0"/>
                                  </p:stCondLst>
                                  <p:childTnLst>
                                    <p:animScale>
                                      <p:cBhvr>
                                        <p:cTn id="103" dur="10000" fill="hold"/>
                                        <p:tgtEl>
                                          <p:spTgt spid="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tmplLst>
          <p:tmpl>
            <p:tnLst>
              <p:par>
                <p:cTn presetID="2" presetClass="entr" presetSubtype="2" accel="42000" decel="40000"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1000" fill="hold"/>
                        <p:tgtEl>
                          <p:spTgt spid="7"/>
                        </p:tgtEl>
                        <p:attrNameLst>
                          <p:attrName>ppt_x</p:attrName>
                        </p:attrNameLst>
                      </p:cBhvr>
                      <p:tavLst>
                        <p:tav tm="0">
                          <p:val>
                            <p:strVal val="1+#ppt_w/2"/>
                          </p:val>
                        </p:tav>
                        <p:tav tm="100000">
                          <p:val>
                            <p:strVal val="#ppt_x"/>
                          </p:val>
                        </p:tav>
                      </p:tavLst>
                    </p:anim>
                    <p:anim calcmode="lin" valueType="num">
                      <p:cBhvr additive="base">
                        <p:cTn dur="1000" fill="hold"/>
                        <p:tgtEl>
                          <p:spTgt spid="7"/>
                        </p:tgtEl>
                        <p:attrNameLst>
                          <p:attrName>ppt_y</p:attrName>
                        </p:attrNameLst>
                      </p:cBhvr>
                      <p:tavLst>
                        <p:tav tm="0">
                          <p:val>
                            <p:strVal val="#ppt_y"/>
                          </p:val>
                        </p:tav>
                        <p:tav tm="100000">
                          <p:val>
                            <p:strVal val="#ppt_y"/>
                          </p:val>
                        </p:tav>
                      </p:tavLst>
                    </p:anim>
                  </p:childTnLst>
                </p:cTn>
              </p:par>
            </p:tnLst>
          </p:tmpl>
        </p:tmplLst>
      </p:bldP>
      <p:bldP spid="29" grpId="0" uiExpand="1" build="p" animBg="1">
        <p:tmplLst>
          <p:tmpl>
            <p:tnLst>
              <p:par>
                <p:cTn presetID="53" presetClass="entr" presetSubtype="16" fill="hold" nodeType="withEffect">
                  <p:stCondLst>
                    <p:cond delay="1500"/>
                  </p:stCondLst>
                  <p:childTnLst>
                    <p:set>
                      <p:cBhvr>
                        <p:cTn dur="1" fill="hold">
                          <p:stCondLst>
                            <p:cond delay="0"/>
                          </p:stCondLst>
                        </p:cTn>
                        <p:tgtEl>
                          <p:spTgt spid="29"/>
                        </p:tgtEl>
                        <p:attrNameLst>
                          <p:attrName>style.visibility</p:attrName>
                        </p:attrNameLst>
                      </p:cBhvr>
                      <p:to>
                        <p:strVal val="visible"/>
                      </p:to>
                    </p:set>
                    <p:anim calcmode="lin" valueType="num">
                      <p:cBhvr>
                        <p:cTn dur="350" fill="hold"/>
                        <p:tgtEl>
                          <p:spTgt spid="29"/>
                        </p:tgtEl>
                        <p:attrNameLst>
                          <p:attrName>ppt_w</p:attrName>
                        </p:attrNameLst>
                      </p:cBhvr>
                      <p:tavLst>
                        <p:tav tm="0">
                          <p:val>
                            <p:fltVal val="0"/>
                          </p:val>
                        </p:tav>
                        <p:tav tm="100000">
                          <p:val>
                            <p:strVal val="#ppt_w"/>
                          </p:val>
                        </p:tav>
                      </p:tavLst>
                    </p:anim>
                    <p:anim calcmode="lin" valueType="num">
                      <p:cBhvr>
                        <p:cTn dur="350" fill="hold"/>
                        <p:tgtEl>
                          <p:spTgt spid="29"/>
                        </p:tgtEl>
                        <p:attrNameLst>
                          <p:attrName>ppt_h</p:attrName>
                        </p:attrNameLst>
                      </p:cBhvr>
                      <p:tavLst>
                        <p:tav tm="0">
                          <p:val>
                            <p:fltVal val="0"/>
                          </p:val>
                        </p:tav>
                        <p:tav tm="100000">
                          <p:val>
                            <p:strVal val="#ppt_h"/>
                          </p:val>
                        </p:tav>
                      </p:tavLst>
                    </p:anim>
                    <p:animEffect transition="in" filter="fade">
                      <p:cBhvr>
                        <p:cTn dur="350"/>
                        <p:tgtEl>
                          <p:spTgt spid="29"/>
                        </p:tgtEl>
                      </p:cBhvr>
                    </p:animEffect>
                  </p:childTnLst>
                </p:cTn>
              </p:par>
            </p:tnLst>
          </p:tmpl>
          <p:tmpl lvl="1">
            <p:tnLst>
              <p:par>
                <p:cTn presetID="53" presetClass="entr" presetSubtype="16" fill="hold" nodeType="withEffect">
                  <p:stCondLst>
                    <p:cond delay="1500"/>
                  </p:stCondLst>
                  <p:childTnLst>
                    <p:set>
                      <p:cBhvr>
                        <p:cTn dur="1" fill="hold">
                          <p:stCondLst>
                            <p:cond delay="0"/>
                          </p:stCondLst>
                        </p:cTn>
                        <p:tgtEl>
                          <p:spTgt spid="29"/>
                        </p:tgtEl>
                        <p:attrNameLst>
                          <p:attrName>style.visibility</p:attrName>
                        </p:attrNameLst>
                      </p:cBhvr>
                      <p:to>
                        <p:strVal val="visible"/>
                      </p:to>
                    </p:set>
                    <p:anim calcmode="lin" valueType="num">
                      <p:cBhvr>
                        <p:cTn dur="350" fill="hold"/>
                        <p:tgtEl>
                          <p:spTgt spid="29"/>
                        </p:tgtEl>
                        <p:attrNameLst>
                          <p:attrName>ppt_w</p:attrName>
                        </p:attrNameLst>
                      </p:cBhvr>
                      <p:tavLst>
                        <p:tav tm="0">
                          <p:val>
                            <p:fltVal val="0"/>
                          </p:val>
                        </p:tav>
                        <p:tav tm="100000">
                          <p:val>
                            <p:strVal val="#ppt_w"/>
                          </p:val>
                        </p:tav>
                      </p:tavLst>
                    </p:anim>
                    <p:anim calcmode="lin" valueType="num">
                      <p:cBhvr>
                        <p:cTn dur="350" fill="hold"/>
                        <p:tgtEl>
                          <p:spTgt spid="29"/>
                        </p:tgtEl>
                        <p:attrNameLst>
                          <p:attrName>ppt_h</p:attrName>
                        </p:attrNameLst>
                      </p:cBhvr>
                      <p:tavLst>
                        <p:tav tm="0">
                          <p:val>
                            <p:fltVal val="0"/>
                          </p:val>
                        </p:tav>
                        <p:tav tm="100000">
                          <p:val>
                            <p:strVal val="#ppt_h"/>
                          </p:val>
                        </p:tav>
                      </p:tavLst>
                    </p:anim>
                    <p:animEffect transition="in" filter="fade">
                      <p:cBhvr>
                        <p:cTn dur="350"/>
                        <p:tgtEl>
                          <p:spTgt spid="29"/>
                        </p:tgtEl>
                      </p:cBhvr>
                    </p:animEffect>
                  </p:childTnLst>
                </p:cTn>
              </p:par>
            </p:tnLst>
          </p:tmpl>
        </p:tmplLst>
      </p:bldP>
      <p:bldP spid="29" grpId="1" uiExpand="1" build="p" animBg="1">
        <p:tmplLst>
          <p:tmpl>
            <p:tnLst>
              <p:par>
                <p:cTn presetID="6" presetClass="emph" presetSubtype="0" accel="100000" autoRev="1" fill="hold" nodeType="withEffect">
                  <p:stCondLst>
                    <p:cond delay="1500"/>
                  </p:stCondLst>
                  <p:childTnLst>
                    <p:animScale>
                      <p:cBhvr>
                        <p:cTn dur="250" fill="hold"/>
                        <p:tgtEl>
                          <p:spTgt spid="29"/>
                        </p:tgtEl>
                      </p:cBhvr>
                      <p:by x="115000" y="115000"/>
                    </p:animScale>
                  </p:childTnLst>
                </p:cTn>
              </p:par>
            </p:tnLst>
          </p:tmpl>
          <p:tmpl lvl="1">
            <p:tnLst>
              <p:par>
                <p:cTn presetID="6" presetClass="emph" presetSubtype="0" accel="100000" autoRev="1" fill="hold" nodeType="withEffect">
                  <p:stCondLst>
                    <p:cond delay="1500"/>
                  </p:stCondLst>
                  <p:childTnLst>
                    <p:animScale>
                      <p:cBhvr>
                        <p:cTn dur="250" fill="hold"/>
                        <p:tgtEl>
                          <p:spTgt spid="29"/>
                        </p:tgtEl>
                      </p:cBhvr>
                      <p:by x="115000" y="115000"/>
                    </p:animScale>
                  </p:childTnLst>
                </p:cTn>
              </p:par>
            </p:tnLst>
          </p:tmpl>
        </p:tmplLst>
      </p:bldP>
      <p:bldP spid="25" grpId="0" uiExpand="1" build="p" animBg="1">
        <p:tmplLst>
          <p:tmpl>
            <p:tnLst>
              <p:par>
                <p:cTn presetID="53" presetClass="entr" presetSubtype="16" fill="hold" nodeType="withEffect">
                  <p:stCondLst>
                    <p:cond delay="1500"/>
                  </p:stCondLst>
                  <p:childTnLst>
                    <p:set>
                      <p:cBhvr>
                        <p:cTn dur="1" fill="hold">
                          <p:stCondLst>
                            <p:cond delay="0"/>
                          </p:stCondLst>
                        </p:cTn>
                        <p:tgtEl>
                          <p:spTgt spid="25"/>
                        </p:tgtEl>
                        <p:attrNameLst>
                          <p:attrName>style.visibility</p:attrName>
                        </p:attrNameLst>
                      </p:cBhvr>
                      <p:to>
                        <p:strVal val="visible"/>
                      </p:to>
                    </p:set>
                    <p:anim calcmode="lin" valueType="num">
                      <p:cBhvr>
                        <p:cTn dur="350" fill="hold"/>
                        <p:tgtEl>
                          <p:spTgt spid="25"/>
                        </p:tgtEl>
                        <p:attrNameLst>
                          <p:attrName>ppt_w</p:attrName>
                        </p:attrNameLst>
                      </p:cBhvr>
                      <p:tavLst>
                        <p:tav tm="0">
                          <p:val>
                            <p:fltVal val="0"/>
                          </p:val>
                        </p:tav>
                        <p:tav tm="100000">
                          <p:val>
                            <p:strVal val="#ppt_w"/>
                          </p:val>
                        </p:tav>
                      </p:tavLst>
                    </p:anim>
                    <p:anim calcmode="lin" valueType="num">
                      <p:cBhvr>
                        <p:cTn dur="350" fill="hold"/>
                        <p:tgtEl>
                          <p:spTgt spid="25"/>
                        </p:tgtEl>
                        <p:attrNameLst>
                          <p:attrName>ppt_h</p:attrName>
                        </p:attrNameLst>
                      </p:cBhvr>
                      <p:tavLst>
                        <p:tav tm="0">
                          <p:val>
                            <p:fltVal val="0"/>
                          </p:val>
                        </p:tav>
                        <p:tav tm="100000">
                          <p:val>
                            <p:strVal val="#ppt_h"/>
                          </p:val>
                        </p:tav>
                      </p:tavLst>
                    </p:anim>
                    <p:animEffect transition="in" filter="fade">
                      <p:cBhvr>
                        <p:cTn dur="350"/>
                        <p:tgtEl>
                          <p:spTgt spid="25"/>
                        </p:tgtEl>
                      </p:cBhvr>
                    </p:animEffect>
                  </p:childTnLst>
                </p:cTn>
              </p:par>
            </p:tnLst>
          </p:tmpl>
          <p:tmpl lvl="1">
            <p:tnLst>
              <p:par>
                <p:cTn presetID="53" presetClass="entr" presetSubtype="16" fill="hold" nodeType="withEffect">
                  <p:stCondLst>
                    <p:cond delay="1500"/>
                  </p:stCondLst>
                  <p:childTnLst>
                    <p:set>
                      <p:cBhvr>
                        <p:cTn dur="1" fill="hold">
                          <p:stCondLst>
                            <p:cond delay="0"/>
                          </p:stCondLst>
                        </p:cTn>
                        <p:tgtEl>
                          <p:spTgt spid="25"/>
                        </p:tgtEl>
                        <p:attrNameLst>
                          <p:attrName>style.visibility</p:attrName>
                        </p:attrNameLst>
                      </p:cBhvr>
                      <p:to>
                        <p:strVal val="visible"/>
                      </p:to>
                    </p:set>
                    <p:anim calcmode="lin" valueType="num">
                      <p:cBhvr>
                        <p:cTn dur="350" fill="hold"/>
                        <p:tgtEl>
                          <p:spTgt spid="25"/>
                        </p:tgtEl>
                        <p:attrNameLst>
                          <p:attrName>ppt_w</p:attrName>
                        </p:attrNameLst>
                      </p:cBhvr>
                      <p:tavLst>
                        <p:tav tm="0">
                          <p:val>
                            <p:fltVal val="0"/>
                          </p:val>
                        </p:tav>
                        <p:tav tm="100000">
                          <p:val>
                            <p:strVal val="#ppt_w"/>
                          </p:val>
                        </p:tav>
                      </p:tavLst>
                    </p:anim>
                    <p:anim calcmode="lin" valueType="num">
                      <p:cBhvr>
                        <p:cTn dur="350" fill="hold"/>
                        <p:tgtEl>
                          <p:spTgt spid="25"/>
                        </p:tgtEl>
                        <p:attrNameLst>
                          <p:attrName>ppt_h</p:attrName>
                        </p:attrNameLst>
                      </p:cBhvr>
                      <p:tavLst>
                        <p:tav tm="0">
                          <p:val>
                            <p:fltVal val="0"/>
                          </p:val>
                        </p:tav>
                        <p:tav tm="100000">
                          <p:val>
                            <p:strVal val="#ppt_h"/>
                          </p:val>
                        </p:tav>
                      </p:tavLst>
                    </p:anim>
                    <p:animEffect transition="in" filter="fade">
                      <p:cBhvr>
                        <p:cTn dur="350"/>
                        <p:tgtEl>
                          <p:spTgt spid="25"/>
                        </p:tgtEl>
                      </p:cBhvr>
                    </p:animEffect>
                  </p:childTnLst>
                </p:cTn>
              </p:par>
            </p:tnLst>
          </p:tmpl>
        </p:tmplLst>
      </p:bldP>
      <p:bldP spid="25" grpId="1" uiExpand="1" build="p" animBg="1">
        <p:tmplLst>
          <p:tmpl>
            <p:tnLst>
              <p:par>
                <p:cTn presetID="6" presetClass="emph" presetSubtype="0" accel="100000" autoRev="1" fill="hold" nodeType="withEffect">
                  <p:stCondLst>
                    <p:cond delay="1500"/>
                  </p:stCondLst>
                  <p:childTnLst>
                    <p:animScale>
                      <p:cBhvr>
                        <p:cTn dur="250" fill="hold"/>
                        <p:tgtEl>
                          <p:spTgt spid="25"/>
                        </p:tgtEl>
                      </p:cBhvr>
                      <p:by x="115000" y="115000"/>
                    </p:animScale>
                  </p:childTnLst>
                </p:cTn>
              </p:par>
            </p:tnLst>
          </p:tmpl>
          <p:tmpl lvl="1">
            <p:tnLst>
              <p:par>
                <p:cTn presetID="6" presetClass="emph" presetSubtype="0" accel="100000" autoRev="1" fill="hold" nodeType="withEffect">
                  <p:stCondLst>
                    <p:cond delay="1500"/>
                  </p:stCondLst>
                  <p:childTnLst>
                    <p:animScale>
                      <p:cBhvr>
                        <p:cTn dur="250" fill="hold"/>
                        <p:tgtEl>
                          <p:spTgt spid="25"/>
                        </p:tgtEl>
                      </p:cBhvr>
                      <p:by x="115000" y="115000"/>
                    </p:animScale>
                  </p:childTnLst>
                </p:cTn>
              </p:par>
            </p:tnLst>
          </p:tmpl>
        </p:tmplLst>
      </p:bldP>
      <p:bldP spid="35" grpId="0" uiExpand="1" build="p" animBg="1">
        <p:tmplLst>
          <p:tmpl>
            <p:tnLst>
              <p:par>
                <p:cTn presetID="53" presetClass="entr" presetSubtype="16" fill="hold" nodeType="withEffect">
                  <p:stCondLst>
                    <p:cond delay="1750"/>
                  </p:stCondLst>
                  <p:childTnLst>
                    <p:set>
                      <p:cBhvr>
                        <p:cTn dur="1" fill="hold">
                          <p:stCondLst>
                            <p:cond delay="0"/>
                          </p:stCondLst>
                        </p:cTn>
                        <p:tgtEl>
                          <p:spTgt spid="35"/>
                        </p:tgtEl>
                        <p:attrNameLst>
                          <p:attrName>style.visibility</p:attrName>
                        </p:attrNameLst>
                      </p:cBhvr>
                      <p:to>
                        <p:strVal val="visible"/>
                      </p:to>
                    </p:set>
                    <p:anim calcmode="lin" valueType="num">
                      <p:cBhvr>
                        <p:cTn dur="350" fill="hold"/>
                        <p:tgtEl>
                          <p:spTgt spid="35"/>
                        </p:tgtEl>
                        <p:attrNameLst>
                          <p:attrName>ppt_w</p:attrName>
                        </p:attrNameLst>
                      </p:cBhvr>
                      <p:tavLst>
                        <p:tav tm="0">
                          <p:val>
                            <p:fltVal val="0"/>
                          </p:val>
                        </p:tav>
                        <p:tav tm="100000">
                          <p:val>
                            <p:strVal val="#ppt_w"/>
                          </p:val>
                        </p:tav>
                      </p:tavLst>
                    </p:anim>
                    <p:anim calcmode="lin" valueType="num">
                      <p:cBhvr>
                        <p:cTn dur="350" fill="hold"/>
                        <p:tgtEl>
                          <p:spTgt spid="35"/>
                        </p:tgtEl>
                        <p:attrNameLst>
                          <p:attrName>ppt_h</p:attrName>
                        </p:attrNameLst>
                      </p:cBhvr>
                      <p:tavLst>
                        <p:tav tm="0">
                          <p:val>
                            <p:fltVal val="0"/>
                          </p:val>
                        </p:tav>
                        <p:tav tm="100000">
                          <p:val>
                            <p:strVal val="#ppt_h"/>
                          </p:val>
                        </p:tav>
                      </p:tavLst>
                    </p:anim>
                    <p:animEffect transition="in" filter="fade">
                      <p:cBhvr>
                        <p:cTn dur="350"/>
                        <p:tgtEl>
                          <p:spTgt spid="35"/>
                        </p:tgtEl>
                      </p:cBhvr>
                    </p:animEffect>
                  </p:childTnLst>
                </p:cTn>
              </p:par>
            </p:tnLst>
          </p:tmpl>
          <p:tmpl lvl="1">
            <p:tnLst>
              <p:par>
                <p:cTn presetID="53" presetClass="entr" presetSubtype="16" fill="hold" nodeType="withEffect">
                  <p:stCondLst>
                    <p:cond delay="1750"/>
                  </p:stCondLst>
                  <p:childTnLst>
                    <p:set>
                      <p:cBhvr>
                        <p:cTn dur="1" fill="hold">
                          <p:stCondLst>
                            <p:cond delay="0"/>
                          </p:stCondLst>
                        </p:cTn>
                        <p:tgtEl>
                          <p:spTgt spid="35"/>
                        </p:tgtEl>
                        <p:attrNameLst>
                          <p:attrName>style.visibility</p:attrName>
                        </p:attrNameLst>
                      </p:cBhvr>
                      <p:to>
                        <p:strVal val="visible"/>
                      </p:to>
                    </p:set>
                    <p:anim calcmode="lin" valueType="num">
                      <p:cBhvr>
                        <p:cTn dur="350" fill="hold"/>
                        <p:tgtEl>
                          <p:spTgt spid="35"/>
                        </p:tgtEl>
                        <p:attrNameLst>
                          <p:attrName>ppt_w</p:attrName>
                        </p:attrNameLst>
                      </p:cBhvr>
                      <p:tavLst>
                        <p:tav tm="0">
                          <p:val>
                            <p:fltVal val="0"/>
                          </p:val>
                        </p:tav>
                        <p:tav tm="100000">
                          <p:val>
                            <p:strVal val="#ppt_w"/>
                          </p:val>
                        </p:tav>
                      </p:tavLst>
                    </p:anim>
                    <p:anim calcmode="lin" valueType="num">
                      <p:cBhvr>
                        <p:cTn dur="350" fill="hold"/>
                        <p:tgtEl>
                          <p:spTgt spid="35"/>
                        </p:tgtEl>
                        <p:attrNameLst>
                          <p:attrName>ppt_h</p:attrName>
                        </p:attrNameLst>
                      </p:cBhvr>
                      <p:tavLst>
                        <p:tav tm="0">
                          <p:val>
                            <p:fltVal val="0"/>
                          </p:val>
                        </p:tav>
                        <p:tav tm="100000">
                          <p:val>
                            <p:strVal val="#ppt_h"/>
                          </p:val>
                        </p:tav>
                      </p:tavLst>
                    </p:anim>
                    <p:animEffect transition="in" filter="fade">
                      <p:cBhvr>
                        <p:cTn dur="350"/>
                        <p:tgtEl>
                          <p:spTgt spid="35"/>
                        </p:tgtEl>
                      </p:cBhvr>
                    </p:animEffect>
                  </p:childTnLst>
                </p:cTn>
              </p:par>
            </p:tnLst>
          </p:tmpl>
        </p:tmplLst>
      </p:bldP>
      <p:bldP spid="35" grpId="1" uiExpand="1" build="p" animBg="1">
        <p:tmplLst>
          <p:tmpl>
            <p:tnLst>
              <p:par>
                <p:cTn presetID="6" presetClass="emph" presetSubtype="0" accel="100000" autoRev="1" fill="hold" nodeType="withEffect">
                  <p:stCondLst>
                    <p:cond delay="1750"/>
                  </p:stCondLst>
                  <p:childTnLst>
                    <p:animScale>
                      <p:cBhvr>
                        <p:cTn dur="250" fill="hold"/>
                        <p:tgtEl>
                          <p:spTgt spid="35"/>
                        </p:tgtEl>
                      </p:cBhvr>
                      <p:by x="115000" y="115000"/>
                    </p:animScale>
                  </p:childTnLst>
                </p:cTn>
              </p:par>
            </p:tnLst>
          </p:tmpl>
          <p:tmpl lvl="1">
            <p:tnLst>
              <p:par>
                <p:cTn presetID="6" presetClass="emph" presetSubtype="0" accel="100000" autoRev="1" fill="hold" nodeType="withEffect">
                  <p:stCondLst>
                    <p:cond delay="1750"/>
                  </p:stCondLst>
                  <p:childTnLst>
                    <p:animScale>
                      <p:cBhvr>
                        <p:cTn dur="250" fill="hold"/>
                        <p:tgtEl>
                          <p:spTgt spid="35"/>
                        </p:tgtEl>
                      </p:cBhvr>
                      <p:by x="115000" y="115000"/>
                    </p:animScale>
                  </p:childTnLst>
                </p:cTn>
              </p:par>
            </p:tnLst>
          </p:tmpl>
        </p:tmplLst>
      </p:bldP>
      <p:bldP spid="32" grpId="0" uiExpand="1" build="p" animBg="1">
        <p:tmplLst>
          <p:tmpl>
            <p:tnLst>
              <p:par>
                <p:cTn presetID="53" presetClass="entr" presetSubtype="16" fill="hold" nodeType="withEffect">
                  <p:stCondLst>
                    <p:cond delay="1750"/>
                  </p:stCondLst>
                  <p:childTnLst>
                    <p:set>
                      <p:cBhvr>
                        <p:cTn dur="1" fill="hold">
                          <p:stCondLst>
                            <p:cond delay="0"/>
                          </p:stCondLst>
                        </p:cTn>
                        <p:tgtEl>
                          <p:spTgt spid="32"/>
                        </p:tgtEl>
                        <p:attrNameLst>
                          <p:attrName>style.visibility</p:attrName>
                        </p:attrNameLst>
                      </p:cBhvr>
                      <p:to>
                        <p:strVal val="visible"/>
                      </p:to>
                    </p:set>
                    <p:anim calcmode="lin" valueType="num">
                      <p:cBhvr>
                        <p:cTn dur="350" fill="hold"/>
                        <p:tgtEl>
                          <p:spTgt spid="32"/>
                        </p:tgtEl>
                        <p:attrNameLst>
                          <p:attrName>ppt_w</p:attrName>
                        </p:attrNameLst>
                      </p:cBhvr>
                      <p:tavLst>
                        <p:tav tm="0">
                          <p:val>
                            <p:fltVal val="0"/>
                          </p:val>
                        </p:tav>
                        <p:tav tm="100000">
                          <p:val>
                            <p:strVal val="#ppt_w"/>
                          </p:val>
                        </p:tav>
                      </p:tavLst>
                    </p:anim>
                    <p:anim calcmode="lin" valueType="num">
                      <p:cBhvr>
                        <p:cTn dur="350" fill="hold"/>
                        <p:tgtEl>
                          <p:spTgt spid="32"/>
                        </p:tgtEl>
                        <p:attrNameLst>
                          <p:attrName>ppt_h</p:attrName>
                        </p:attrNameLst>
                      </p:cBhvr>
                      <p:tavLst>
                        <p:tav tm="0">
                          <p:val>
                            <p:fltVal val="0"/>
                          </p:val>
                        </p:tav>
                        <p:tav tm="100000">
                          <p:val>
                            <p:strVal val="#ppt_h"/>
                          </p:val>
                        </p:tav>
                      </p:tavLst>
                    </p:anim>
                    <p:animEffect transition="in" filter="fade">
                      <p:cBhvr>
                        <p:cTn dur="350"/>
                        <p:tgtEl>
                          <p:spTgt spid="32"/>
                        </p:tgtEl>
                      </p:cBhvr>
                    </p:animEffect>
                  </p:childTnLst>
                </p:cTn>
              </p:par>
            </p:tnLst>
          </p:tmpl>
          <p:tmpl lvl="1">
            <p:tnLst>
              <p:par>
                <p:cTn presetID="53" presetClass="entr" presetSubtype="16" fill="hold" nodeType="withEffect">
                  <p:stCondLst>
                    <p:cond delay="1750"/>
                  </p:stCondLst>
                  <p:childTnLst>
                    <p:set>
                      <p:cBhvr>
                        <p:cTn dur="1" fill="hold">
                          <p:stCondLst>
                            <p:cond delay="0"/>
                          </p:stCondLst>
                        </p:cTn>
                        <p:tgtEl>
                          <p:spTgt spid="32"/>
                        </p:tgtEl>
                        <p:attrNameLst>
                          <p:attrName>style.visibility</p:attrName>
                        </p:attrNameLst>
                      </p:cBhvr>
                      <p:to>
                        <p:strVal val="visible"/>
                      </p:to>
                    </p:set>
                    <p:anim calcmode="lin" valueType="num">
                      <p:cBhvr>
                        <p:cTn dur="350" fill="hold"/>
                        <p:tgtEl>
                          <p:spTgt spid="32"/>
                        </p:tgtEl>
                        <p:attrNameLst>
                          <p:attrName>ppt_w</p:attrName>
                        </p:attrNameLst>
                      </p:cBhvr>
                      <p:tavLst>
                        <p:tav tm="0">
                          <p:val>
                            <p:fltVal val="0"/>
                          </p:val>
                        </p:tav>
                        <p:tav tm="100000">
                          <p:val>
                            <p:strVal val="#ppt_w"/>
                          </p:val>
                        </p:tav>
                      </p:tavLst>
                    </p:anim>
                    <p:anim calcmode="lin" valueType="num">
                      <p:cBhvr>
                        <p:cTn dur="350" fill="hold"/>
                        <p:tgtEl>
                          <p:spTgt spid="32"/>
                        </p:tgtEl>
                        <p:attrNameLst>
                          <p:attrName>ppt_h</p:attrName>
                        </p:attrNameLst>
                      </p:cBhvr>
                      <p:tavLst>
                        <p:tav tm="0">
                          <p:val>
                            <p:fltVal val="0"/>
                          </p:val>
                        </p:tav>
                        <p:tav tm="100000">
                          <p:val>
                            <p:strVal val="#ppt_h"/>
                          </p:val>
                        </p:tav>
                      </p:tavLst>
                    </p:anim>
                    <p:animEffect transition="in" filter="fade">
                      <p:cBhvr>
                        <p:cTn dur="350"/>
                        <p:tgtEl>
                          <p:spTgt spid="32"/>
                        </p:tgtEl>
                      </p:cBhvr>
                    </p:animEffect>
                  </p:childTnLst>
                </p:cTn>
              </p:par>
            </p:tnLst>
          </p:tmpl>
        </p:tmplLst>
      </p:bldP>
      <p:bldP spid="32" grpId="1" uiExpand="1" build="p" animBg="1">
        <p:tmplLst>
          <p:tmpl>
            <p:tnLst>
              <p:par>
                <p:cTn presetID="6" presetClass="emph" presetSubtype="0" accel="100000" autoRev="1" fill="hold" nodeType="withEffect">
                  <p:stCondLst>
                    <p:cond delay="1750"/>
                  </p:stCondLst>
                  <p:childTnLst>
                    <p:animScale>
                      <p:cBhvr>
                        <p:cTn dur="250" fill="hold"/>
                        <p:tgtEl>
                          <p:spTgt spid="32"/>
                        </p:tgtEl>
                      </p:cBhvr>
                      <p:by x="115000" y="115000"/>
                    </p:animScale>
                  </p:childTnLst>
                </p:cTn>
              </p:par>
            </p:tnLst>
          </p:tmpl>
          <p:tmpl lvl="1">
            <p:tnLst>
              <p:par>
                <p:cTn presetID="6" presetClass="emph" presetSubtype="0" accel="100000" autoRev="1" fill="hold" nodeType="withEffect">
                  <p:stCondLst>
                    <p:cond delay="1750"/>
                  </p:stCondLst>
                  <p:childTnLst>
                    <p:animScale>
                      <p:cBhvr>
                        <p:cTn dur="250" fill="hold"/>
                        <p:tgtEl>
                          <p:spTgt spid="32"/>
                        </p:tgtEl>
                      </p:cBhvr>
                      <p:by x="115000" y="115000"/>
                    </p:animScale>
                  </p:childTnLst>
                </p:cTn>
              </p:par>
            </p:tnLst>
          </p:tmpl>
        </p:tmplLst>
      </p:bldP>
      <p:bldP spid="38" grpId="0" build="p">
        <p:tmplLst>
          <p:tmpl lvl="1">
            <p:tnLst>
              <p:par>
                <p:cTn presetID="53" presetClass="entr" presetSubtype="16" fill="hold" nodeType="withEffect">
                  <p:stCondLst>
                    <p:cond delay="1850"/>
                  </p:stCondLst>
                  <p:childTnLst>
                    <p:set>
                      <p:cBhvr>
                        <p:cTn dur="1" fill="hold">
                          <p:stCondLst>
                            <p:cond delay="0"/>
                          </p:stCondLst>
                        </p:cTn>
                        <p:tgtEl>
                          <p:spTgt spid="38"/>
                        </p:tgtEl>
                        <p:attrNameLst>
                          <p:attrName>style.visibility</p:attrName>
                        </p:attrNameLst>
                      </p:cBhvr>
                      <p:to>
                        <p:strVal val="visible"/>
                      </p:to>
                    </p:set>
                    <p:anim calcmode="lin" valueType="num">
                      <p:cBhvr>
                        <p:cTn dur="350" fill="hold"/>
                        <p:tgtEl>
                          <p:spTgt spid="38"/>
                        </p:tgtEl>
                        <p:attrNameLst>
                          <p:attrName>ppt_w</p:attrName>
                        </p:attrNameLst>
                      </p:cBhvr>
                      <p:tavLst>
                        <p:tav tm="0">
                          <p:val>
                            <p:fltVal val="0"/>
                          </p:val>
                        </p:tav>
                        <p:tav tm="100000">
                          <p:val>
                            <p:strVal val="#ppt_w"/>
                          </p:val>
                        </p:tav>
                      </p:tavLst>
                    </p:anim>
                    <p:anim calcmode="lin" valueType="num">
                      <p:cBhvr>
                        <p:cTn dur="350" fill="hold"/>
                        <p:tgtEl>
                          <p:spTgt spid="38"/>
                        </p:tgtEl>
                        <p:attrNameLst>
                          <p:attrName>ppt_h</p:attrName>
                        </p:attrNameLst>
                      </p:cBhvr>
                      <p:tavLst>
                        <p:tav tm="0">
                          <p:val>
                            <p:fltVal val="0"/>
                          </p:val>
                        </p:tav>
                        <p:tav tm="100000">
                          <p:val>
                            <p:strVal val="#ppt_h"/>
                          </p:val>
                        </p:tav>
                      </p:tavLst>
                    </p:anim>
                    <p:animEffect transition="in" filter="fade">
                      <p:cBhvr>
                        <p:cTn dur="350"/>
                        <p:tgtEl>
                          <p:spTgt spid="38"/>
                        </p:tgtEl>
                      </p:cBhvr>
                    </p:animEffect>
                  </p:childTnLst>
                </p:cTn>
              </p:par>
            </p:tnLst>
          </p:tmpl>
        </p:tmplLst>
      </p:bldP>
      <p:bldP spid="38" grpId="1" build="p">
        <p:tmplLst>
          <p:tmpl lvl="1">
            <p:tnLst>
              <p:par>
                <p:cTn presetID="6" presetClass="emph" presetSubtype="0" accel="100000" autoRev="1" fill="hold" nodeType="withEffect">
                  <p:stCondLst>
                    <p:cond delay="1850"/>
                  </p:stCondLst>
                  <p:childTnLst>
                    <p:animScale>
                      <p:cBhvr>
                        <p:cTn dur="250" fill="hold"/>
                        <p:tgtEl>
                          <p:spTgt spid="38"/>
                        </p:tgtEl>
                      </p:cBhvr>
                      <p:by x="115000" y="115000"/>
                    </p:animScale>
                  </p:childTnLst>
                </p:cTn>
              </p:par>
            </p:tnLst>
          </p:tmpl>
        </p:tmplLst>
      </p:bldP>
      <p:bldP spid="39" grpId="0" build="p">
        <p:tmplLst>
          <p:tmpl lvl="1">
            <p:tnLst>
              <p:par>
                <p:cTn presetID="53" presetClass="entr" presetSubtype="16" fill="hold" nodeType="withEffect">
                  <p:stCondLst>
                    <p:cond delay="1600"/>
                  </p:stCondLst>
                  <p:childTnLst>
                    <p:set>
                      <p:cBhvr>
                        <p:cTn dur="1" fill="hold">
                          <p:stCondLst>
                            <p:cond delay="0"/>
                          </p:stCondLst>
                        </p:cTn>
                        <p:tgtEl>
                          <p:spTgt spid="39"/>
                        </p:tgtEl>
                        <p:attrNameLst>
                          <p:attrName>style.visibility</p:attrName>
                        </p:attrNameLst>
                      </p:cBhvr>
                      <p:to>
                        <p:strVal val="visible"/>
                      </p:to>
                    </p:set>
                    <p:anim calcmode="lin" valueType="num">
                      <p:cBhvr>
                        <p:cTn dur="350" fill="hold"/>
                        <p:tgtEl>
                          <p:spTgt spid="39"/>
                        </p:tgtEl>
                        <p:attrNameLst>
                          <p:attrName>ppt_w</p:attrName>
                        </p:attrNameLst>
                      </p:cBhvr>
                      <p:tavLst>
                        <p:tav tm="0">
                          <p:val>
                            <p:fltVal val="0"/>
                          </p:val>
                        </p:tav>
                        <p:tav tm="100000">
                          <p:val>
                            <p:strVal val="#ppt_w"/>
                          </p:val>
                        </p:tav>
                      </p:tavLst>
                    </p:anim>
                    <p:anim calcmode="lin" valueType="num">
                      <p:cBhvr>
                        <p:cTn dur="350" fill="hold"/>
                        <p:tgtEl>
                          <p:spTgt spid="39"/>
                        </p:tgtEl>
                        <p:attrNameLst>
                          <p:attrName>ppt_h</p:attrName>
                        </p:attrNameLst>
                      </p:cBhvr>
                      <p:tavLst>
                        <p:tav tm="0">
                          <p:val>
                            <p:fltVal val="0"/>
                          </p:val>
                        </p:tav>
                        <p:tav tm="100000">
                          <p:val>
                            <p:strVal val="#ppt_h"/>
                          </p:val>
                        </p:tav>
                      </p:tavLst>
                    </p:anim>
                    <p:animEffect transition="in" filter="fade">
                      <p:cBhvr>
                        <p:cTn dur="350"/>
                        <p:tgtEl>
                          <p:spTgt spid="39"/>
                        </p:tgtEl>
                      </p:cBhvr>
                    </p:animEffect>
                  </p:childTnLst>
                </p:cTn>
              </p:par>
            </p:tnLst>
          </p:tmpl>
        </p:tmplLst>
      </p:bldP>
      <p:bldP spid="39" grpId="1" build="p">
        <p:tmplLst>
          <p:tmpl lvl="1">
            <p:tnLst>
              <p:par>
                <p:cTn presetID="6" presetClass="emph" presetSubtype="0" accel="100000" autoRev="1" fill="hold" nodeType="withEffect">
                  <p:stCondLst>
                    <p:cond delay="1600"/>
                  </p:stCondLst>
                  <p:childTnLst>
                    <p:animScale>
                      <p:cBhvr>
                        <p:cTn dur="250" fill="hold"/>
                        <p:tgtEl>
                          <p:spTgt spid="39"/>
                        </p:tgtEl>
                      </p:cBhvr>
                      <p:by x="115000" y="115000"/>
                    </p:animScale>
                  </p:childTnLst>
                </p:cTn>
              </p:par>
            </p:tnLst>
          </p:tmpl>
        </p:tmplLst>
      </p:bldP>
      <p:bldP spid="41" grpId="0" uiExpand="1" build="p" animBg="1">
        <p:tmplLst>
          <p:tmpl>
            <p:tnLst>
              <p:par>
                <p:cTn presetID="2" presetClass="entr" presetSubtype="2" accel="42000" decel="40000" fill="hold" nodeType="withEffect">
                  <p:stCondLst>
                    <p:cond delay="250"/>
                  </p:stCondLst>
                  <p:childTnLst>
                    <p:set>
                      <p:cBhvr>
                        <p:cTn dur="1" fill="hold">
                          <p:stCondLst>
                            <p:cond delay="0"/>
                          </p:stCondLst>
                        </p:cTn>
                        <p:tgtEl>
                          <p:spTgt spid="41"/>
                        </p:tgtEl>
                        <p:attrNameLst>
                          <p:attrName>style.visibility</p:attrName>
                        </p:attrNameLst>
                      </p:cBhvr>
                      <p:to>
                        <p:strVal val="visible"/>
                      </p:to>
                    </p:set>
                    <p:anim calcmode="lin" valueType="num">
                      <p:cBhvr additive="base">
                        <p:cTn dur="1000" fill="hold"/>
                        <p:tgtEl>
                          <p:spTgt spid="41"/>
                        </p:tgtEl>
                        <p:attrNameLst>
                          <p:attrName>ppt_x</p:attrName>
                        </p:attrNameLst>
                      </p:cBhvr>
                      <p:tavLst>
                        <p:tav tm="0">
                          <p:val>
                            <p:strVal val="1+#ppt_w/2"/>
                          </p:val>
                        </p:tav>
                        <p:tav tm="100000">
                          <p:val>
                            <p:strVal val="#ppt_x"/>
                          </p:val>
                        </p:tav>
                      </p:tavLst>
                    </p:anim>
                    <p:anim calcmode="lin" valueType="num">
                      <p:cBhvr additive="base">
                        <p:cTn dur="1000" fill="hold"/>
                        <p:tgtEl>
                          <p:spTgt spid="41"/>
                        </p:tgtEl>
                        <p:attrNameLst>
                          <p:attrName>ppt_y</p:attrName>
                        </p:attrNameLst>
                      </p:cBhvr>
                      <p:tavLst>
                        <p:tav tm="0">
                          <p:val>
                            <p:strVal val="#ppt_y"/>
                          </p:val>
                        </p:tav>
                        <p:tav tm="100000">
                          <p:val>
                            <p:strVal val="#ppt_y"/>
                          </p:val>
                        </p:tav>
                      </p:tavLst>
                    </p:anim>
                  </p:childTnLst>
                </p:cTn>
              </p:par>
            </p:tnLst>
          </p:tmpl>
          <p:tmpl lvl="1">
            <p:tnLst>
              <p:par>
                <p:cTn presetID="2" presetClass="entr" presetSubtype="2" accel="42000" decel="40000" fill="hold" nodeType="withEffect">
                  <p:stCondLst>
                    <p:cond delay="250"/>
                  </p:stCondLst>
                  <p:childTnLst>
                    <p:set>
                      <p:cBhvr>
                        <p:cTn dur="1" fill="hold">
                          <p:stCondLst>
                            <p:cond delay="0"/>
                          </p:stCondLst>
                        </p:cTn>
                        <p:tgtEl>
                          <p:spTgt spid="41"/>
                        </p:tgtEl>
                        <p:attrNameLst>
                          <p:attrName>style.visibility</p:attrName>
                        </p:attrNameLst>
                      </p:cBhvr>
                      <p:to>
                        <p:strVal val="visible"/>
                      </p:to>
                    </p:set>
                    <p:anim calcmode="lin" valueType="num">
                      <p:cBhvr additive="base">
                        <p:cTn dur="1000" fill="hold"/>
                        <p:tgtEl>
                          <p:spTgt spid="41"/>
                        </p:tgtEl>
                        <p:attrNameLst>
                          <p:attrName>ppt_x</p:attrName>
                        </p:attrNameLst>
                      </p:cBhvr>
                      <p:tavLst>
                        <p:tav tm="0">
                          <p:val>
                            <p:strVal val="1+#ppt_w/2"/>
                          </p:val>
                        </p:tav>
                        <p:tav tm="100000">
                          <p:val>
                            <p:strVal val="#ppt_x"/>
                          </p:val>
                        </p:tav>
                      </p:tavLst>
                    </p:anim>
                    <p:anim calcmode="lin" valueType="num">
                      <p:cBhvr additive="base">
                        <p:cTn dur="1000" fill="hold"/>
                        <p:tgtEl>
                          <p:spTgt spid="41"/>
                        </p:tgtEl>
                        <p:attrNameLst>
                          <p:attrName>ppt_y</p:attrName>
                        </p:attrNameLst>
                      </p:cBhvr>
                      <p:tavLst>
                        <p:tav tm="0">
                          <p:val>
                            <p:strVal val="#ppt_y"/>
                          </p:val>
                        </p:tav>
                        <p:tav tm="100000">
                          <p:val>
                            <p:strVal val="#ppt_y"/>
                          </p:val>
                        </p:tav>
                      </p:tavLst>
                    </p:anim>
                  </p:childTnLst>
                </p:cTn>
              </p:par>
            </p:tnLst>
          </p:tmpl>
        </p:tmplLst>
      </p:bldP>
      <p:bldP spid="43" grpId="0" build="p">
        <p:tmplLst>
          <p:tmpl lvl="1">
            <p:tnLst>
              <p:par>
                <p:cTn presetID="22" presetClass="entr" presetSubtype="2" fill="hold" nodeType="withEffect">
                  <p:stCondLst>
                    <p:cond delay="750"/>
                  </p:stCondLst>
                  <p:childTnLst>
                    <p:set>
                      <p:cBhvr>
                        <p:cTn dur="1" fill="hold">
                          <p:stCondLst>
                            <p:cond delay="0"/>
                          </p:stCondLst>
                        </p:cTn>
                        <p:tgtEl>
                          <p:spTgt spid="43"/>
                        </p:tgtEl>
                        <p:attrNameLst>
                          <p:attrName>style.visibility</p:attrName>
                        </p:attrNameLst>
                      </p:cBhvr>
                      <p:to>
                        <p:strVal val="visible"/>
                      </p:to>
                    </p:set>
                    <p:animEffect transition="in" filter="wipe(right)">
                      <p:cBhvr>
                        <p:cTn dur="750"/>
                        <p:tgtEl>
                          <p:spTgt spid="43"/>
                        </p:tgtEl>
                      </p:cBhvr>
                    </p:animEffect>
                  </p:childTnLst>
                </p:cTn>
              </p:par>
            </p:tnLst>
          </p:tmpl>
        </p:tmplLst>
      </p:bldP>
      <p:bldP spid="58" grpId="0" build="p">
        <p:tmplLst>
          <p:tmpl lvl="1">
            <p:tnLst>
              <p:par>
                <p:cTn presetID="10" presetClass="entr" presetSubtype="0" fill="hold" nodeType="withEffect">
                  <p:stCondLst>
                    <p:cond delay="2250"/>
                  </p:stCondLst>
                  <p:childTnLst>
                    <p:set>
                      <p:cBhvr>
                        <p:cTn dur="1" fill="hold">
                          <p:stCondLst>
                            <p:cond delay="0"/>
                          </p:stCondLst>
                        </p:cTn>
                        <p:tgtEl>
                          <p:spTgt spid="58"/>
                        </p:tgtEl>
                        <p:attrNameLst>
                          <p:attrName>style.visibility</p:attrName>
                        </p:attrNameLst>
                      </p:cBhvr>
                      <p:to>
                        <p:strVal val="visible"/>
                      </p:to>
                    </p:set>
                    <p:animEffect transition="in" filter="fade">
                      <p:cBhvr>
                        <p:cTn dur="500"/>
                        <p:tgtEl>
                          <p:spTgt spid="58"/>
                        </p:tgtEl>
                      </p:cBhvr>
                    </p:animEffect>
                  </p:childTnLst>
                </p:cTn>
              </p:par>
            </p:tnLst>
          </p:tmpl>
        </p:tmplLst>
      </p:bldP>
      <p:bldP spid="3" grpId="0"/>
      <p:bldP spid="60" grpId="0" build="p" animBg="1">
        <p:tmplLst>
          <p:tmpl>
            <p:tnLst>
              <p:par>
                <p:cTn presetID="10" presetClass="entr" presetSubtype="0" fill="hold" nodeType="withEffect">
                  <p:stCondLst>
                    <p:cond delay="2250"/>
                  </p:stCondLst>
                  <p:childTnLst>
                    <p:set>
                      <p:cBhvr>
                        <p:cTn dur="1" fill="hold">
                          <p:stCondLst>
                            <p:cond delay="0"/>
                          </p:stCondLst>
                        </p:cTn>
                        <p:tgtEl>
                          <p:spTgt spid="60"/>
                        </p:tgtEl>
                        <p:attrNameLst>
                          <p:attrName>style.visibility</p:attrName>
                        </p:attrNameLst>
                      </p:cBhvr>
                      <p:to>
                        <p:strVal val="visible"/>
                      </p:to>
                    </p:set>
                    <p:animEffect transition="in" filter="fade">
                      <p:cBhvr>
                        <p:cTn dur="500"/>
                        <p:tgtEl>
                          <p:spTgt spid="60"/>
                        </p:tgtEl>
                      </p:cBhvr>
                    </p:animEffect>
                  </p:childTnLst>
                </p:cTn>
              </p:par>
            </p:tnLst>
          </p:tmpl>
          <p:tmpl lvl="1">
            <p:tnLst>
              <p:par>
                <p:cTn presetID="10" presetClass="entr" presetSubtype="0" fill="hold" nodeType="withEffect">
                  <p:stCondLst>
                    <p:cond delay="2250"/>
                  </p:stCondLst>
                  <p:childTnLst>
                    <p:set>
                      <p:cBhvr>
                        <p:cTn dur="1" fill="hold">
                          <p:stCondLst>
                            <p:cond delay="0"/>
                          </p:stCondLst>
                        </p:cTn>
                        <p:tgtEl>
                          <p:spTgt spid="60"/>
                        </p:tgtEl>
                        <p:attrNameLst>
                          <p:attrName>style.visibility</p:attrName>
                        </p:attrNameLst>
                      </p:cBhvr>
                      <p:to>
                        <p:strVal val="visible"/>
                      </p:to>
                    </p:set>
                    <p:animEffect transition="in" filter="fade">
                      <p:cBhvr>
                        <p:cTn dur="500"/>
                        <p:tgtEl>
                          <p:spTgt spid="60"/>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KST 100%">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DAB582-162A-47B3-8C84-51D1811C122A}"/>
              </a:ext>
            </a:extLst>
          </p:cNvPr>
          <p:cNvSpPr>
            <a:spLocks noGrp="1"/>
          </p:cNvSpPr>
          <p:nvPr>
            <p:ph type="title" hasCustomPrompt="1"/>
          </p:nvPr>
        </p:nvSpPr>
        <p:spPr/>
        <p:txBody>
          <a:bodyPr/>
          <a:lstStyle>
            <a:lvl1pPr>
              <a:defRPr/>
            </a:lvl1pPr>
          </a:lstStyle>
          <a:p>
            <a:r>
              <a:rPr lang="nl-NL" dirty="0"/>
              <a:t>Plaats hier een titel</a:t>
            </a:r>
            <a:endParaRPr lang="en-GB" dirty="0"/>
          </a:p>
        </p:txBody>
      </p:sp>
      <p:sp>
        <p:nvSpPr>
          <p:cNvPr id="3" name="Tijdelijke aanduiding voor verticale tekst 2">
            <a:extLst>
              <a:ext uri="{FF2B5EF4-FFF2-40B4-BE49-F238E27FC236}">
                <a16:creationId xmlns:a16="http://schemas.microsoft.com/office/drawing/2014/main" id="{185A550D-DF7F-4798-A411-39C4C36C84E2}"/>
              </a:ext>
            </a:extLst>
          </p:cNvPr>
          <p:cNvSpPr>
            <a:spLocks noGrp="1"/>
          </p:cNvSpPr>
          <p:nvPr>
            <p:ph type="body" orient="vert" idx="1" hasCustomPrompt="1"/>
          </p:nvPr>
        </p:nvSpPr>
        <p:spPr>
          <a:xfrm>
            <a:off x="839788" y="1665289"/>
            <a:ext cx="10514012" cy="4500562"/>
          </a:xfrm>
        </p:spPr>
        <p:txBody>
          <a:bodyPr vert="horz"/>
          <a:lstStyle/>
          <a:p>
            <a:pPr lvl="0"/>
            <a:r>
              <a:rPr lang="nl-NL" dirty="0" err="1"/>
              <a:t>Bullet</a:t>
            </a:r>
            <a:endParaRPr lang="nl-NL" dirty="0"/>
          </a:p>
          <a:p>
            <a:pPr lvl="1"/>
            <a:r>
              <a:rPr lang="nl-NL" dirty="0"/>
              <a:t>Sub-</a:t>
            </a:r>
            <a:r>
              <a:rPr lang="nl-NL" dirty="0" err="1"/>
              <a:t>Bullet</a:t>
            </a:r>
            <a:r>
              <a:rPr lang="nl-NL" dirty="0"/>
              <a:t> #1</a:t>
            </a:r>
          </a:p>
          <a:p>
            <a:pPr lvl="2"/>
            <a:r>
              <a:rPr lang="nl-NL" dirty="0"/>
              <a:t>Sub-</a:t>
            </a:r>
            <a:r>
              <a:rPr lang="nl-NL" dirty="0" err="1"/>
              <a:t>Bullet</a:t>
            </a:r>
            <a:r>
              <a:rPr lang="nl-NL" dirty="0"/>
              <a:t> #2</a:t>
            </a:r>
          </a:p>
          <a:p>
            <a:pPr lvl="3"/>
            <a:r>
              <a:rPr lang="nl-NL" dirty="0"/>
              <a:t>Leestekst</a:t>
            </a:r>
          </a:p>
          <a:p>
            <a:pPr lvl="4"/>
            <a:r>
              <a:rPr lang="nl-NL" dirty="0"/>
              <a:t>Kop #1</a:t>
            </a:r>
          </a:p>
          <a:p>
            <a:pPr lvl="5"/>
            <a:r>
              <a:rPr lang="nl-NL" dirty="0"/>
              <a:t>Kop #2</a:t>
            </a:r>
          </a:p>
          <a:p>
            <a:pPr lvl="6"/>
            <a:r>
              <a:rPr lang="nl-NL" dirty="0"/>
              <a:t>Alfabetische </a:t>
            </a:r>
            <a:r>
              <a:rPr lang="nl-NL" dirty="0" err="1"/>
              <a:t>bullet</a:t>
            </a:r>
            <a:endParaRPr lang="nl-NL" dirty="0"/>
          </a:p>
          <a:p>
            <a:pPr lvl="7"/>
            <a:r>
              <a:rPr lang="nl-NL" dirty="0"/>
              <a:t>Numerieke </a:t>
            </a:r>
            <a:r>
              <a:rPr lang="nl-NL" dirty="0" err="1"/>
              <a:t>bullet</a:t>
            </a:r>
            <a:endParaRPr lang="nl-NL" dirty="0"/>
          </a:p>
          <a:p>
            <a:pPr lvl="8"/>
            <a:r>
              <a:rPr lang="nl-NL" dirty="0"/>
              <a:t>Quote tekst</a:t>
            </a:r>
            <a:endParaRPr lang="en-GB" dirty="0"/>
          </a:p>
        </p:txBody>
      </p:sp>
      <p:sp>
        <p:nvSpPr>
          <p:cNvPr id="4" name="Tijdelijke aanduiding voor datum 3">
            <a:extLst>
              <a:ext uri="{FF2B5EF4-FFF2-40B4-BE49-F238E27FC236}">
                <a16:creationId xmlns:a16="http://schemas.microsoft.com/office/drawing/2014/main" id="{5BC62AAD-D9DC-4407-9B09-7744ABCF9283}"/>
              </a:ext>
            </a:extLst>
          </p:cNvPr>
          <p:cNvSpPr>
            <a:spLocks noGrp="1"/>
          </p:cNvSpPr>
          <p:nvPr>
            <p:ph type="dt" sz="half" idx="10"/>
          </p:nvPr>
        </p:nvSpPr>
        <p:spPr/>
        <p:txBody>
          <a:bodyPr/>
          <a:lstStyle/>
          <a:p>
            <a:fld id="{5B55A276-A7BB-46EF-8026-57FA4063A4C5}" type="datetime1">
              <a:rPr lang="nl-NL" smtClean="0"/>
              <a:t>22-09-2023</a:t>
            </a:fld>
            <a:endParaRPr lang="en-GB" dirty="0"/>
          </a:p>
        </p:txBody>
      </p:sp>
      <p:sp>
        <p:nvSpPr>
          <p:cNvPr id="6" name="Tijdelijke aanduiding voor dianummer 5">
            <a:extLst>
              <a:ext uri="{FF2B5EF4-FFF2-40B4-BE49-F238E27FC236}">
                <a16:creationId xmlns:a16="http://schemas.microsoft.com/office/drawing/2014/main" id="{17DFAB6C-CF24-4248-92C6-E7ADC1338D02}"/>
              </a:ext>
            </a:extLst>
          </p:cNvPr>
          <p:cNvSpPr>
            <a:spLocks noGrp="1"/>
          </p:cNvSpPr>
          <p:nvPr>
            <p:ph type="sldNum" sz="quarter" idx="12"/>
          </p:nvPr>
        </p:nvSpPr>
        <p:spPr/>
        <p:txBody>
          <a:bodyPr/>
          <a:lstStyle/>
          <a:p>
            <a:fld id="{E75BFFD5-5BBF-47BE-B5A6-386388B0B4F6}" type="slidenum">
              <a:rPr lang="en-GB" smtClean="0"/>
              <a:t>‹nr.›</a:t>
            </a:fld>
            <a:endParaRPr lang="en-GB" dirty="0"/>
          </a:p>
        </p:txBody>
      </p:sp>
      <p:sp>
        <p:nvSpPr>
          <p:cNvPr id="10" name="Tijdelijke aanduiding voor voettekst 4">
            <a:extLst>
              <a:ext uri="{FF2B5EF4-FFF2-40B4-BE49-F238E27FC236}">
                <a16:creationId xmlns:a16="http://schemas.microsoft.com/office/drawing/2014/main" id="{331B1F5F-D9DC-456A-BE53-FEE5F1F9E547}"/>
              </a:ext>
            </a:extLst>
          </p:cNvPr>
          <p:cNvSpPr>
            <a:spLocks noGrp="1"/>
          </p:cNvSpPr>
          <p:nvPr>
            <p:ph type="ftr" sz="quarter" idx="11"/>
          </p:nvPr>
        </p:nvSpPr>
        <p:spPr>
          <a:xfrm>
            <a:off x="839788" y="6356351"/>
            <a:ext cx="3758381" cy="236178"/>
          </a:xfrm>
          <a:prstGeom prst="rect">
            <a:avLst/>
          </a:prstGeom>
        </p:spPr>
        <p:txBody>
          <a:bodyPr/>
          <a:lstStyle/>
          <a:p>
            <a:r>
              <a:rPr lang="en-GB"/>
              <a:t>Strategisch plan 2020+</a:t>
            </a:r>
            <a:endParaRPr lang="en-GB" dirty="0"/>
          </a:p>
        </p:txBody>
      </p:sp>
      <p:sp>
        <p:nvSpPr>
          <p:cNvPr id="11" name="Rechthoek 10">
            <a:extLst>
              <a:ext uri="{FF2B5EF4-FFF2-40B4-BE49-F238E27FC236}">
                <a16:creationId xmlns:a16="http://schemas.microsoft.com/office/drawing/2014/main" id="{63DE36FC-3CD2-4FA4-82CD-CB6528AE5CEE}"/>
              </a:ext>
            </a:extLst>
          </p:cNvPr>
          <p:cNvSpPr/>
          <p:nvPr userDrawn="1"/>
        </p:nvSpPr>
        <p:spPr>
          <a:xfrm>
            <a:off x="0" y="-452457"/>
            <a:ext cx="2070226" cy="3009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t>TEKST 100%</a:t>
            </a:r>
          </a:p>
        </p:txBody>
      </p:sp>
      <p:sp>
        <p:nvSpPr>
          <p:cNvPr id="9" name="Tijdelijke aanduiding voor tekst 7">
            <a:extLst>
              <a:ext uri="{FF2B5EF4-FFF2-40B4-BE49-F238E27FC236}">
                <a16:creationId xmlns:a16="http://schemas.microsoft.com/office/drawing/2014/main" id="{FA894E47-BA04-43B2-B429-ADD722D39837}"/>
              </a:ext>
            </a:extLst>
          </p:cNvPr>
          <p:cNvSpPr>
            <a:spLocks noGrp="1"/>
          </p:cNvSpPr>
          <p:nvPr>
            <p:ph type="body" sz="quarter" idx="13" hasCustomPrompt="1"/>
          </p:nvPr>
        </p:nvSpPr>
        <p:spPr>
          <a:xfrm>
            <a:off x="839788" y="1087356"/>
            <a:ext cx="10514012" cy="252412"/>
          </a:xfrm>
        </p:spPr>
        <p:txBody>
          <a:bodyPr lIns="0" tIns="0" bIns="0" anchor="t">
            <a:normAutofit/>
          </a:bodyPr>
          <a:lstStyle>
            <a:lvl1pPr marL="0" indent="0">
              <a:buNone/>
              <a:defRPr sz="1600">
                <a:solidFill>
                  <a:schemeClr val="accent1"/>
                </a:solidFill>
                <a:latin typeface="+mj-lt"/>
              </a:defRPr>
            </a:lvl1pPr>
          </a:lstStyle>
          <a:p>
            <a:pPr lvl="0"/>
            <a:r>
              <a:rPr lang="en-GB" dirty="0" err="1"/>
              <a:t>Plaats</a:t>
            </a:r>
            <a:r>
              <a:rPr lang="en-GB" dirty="0"/>
              <a:t> </a:t>
            </a:r>
            <a:r>
              <a:rPr lang="en-GB" dirty="0" err="1"/>
              <a:t>hier</a:t>
            </a:r>
            <a:r>
              <a:rPr lang="en-GB" dirty="0"/>
              <a:t> </a:t>
            </a:r>
            <a:r>
              <a:rPr lang="en-GB" dirty="0" err="1"/>
              <a:t>een</a:t>
            </a:r>
            <a:r>
              <a:rPr lang="en-GB" dirty="0"/>
              <a:t> </a:t>
            </a:r>
            <a:r>
              <a:rPr lang="en-GB" dirty="0" err="1"/>
              <a:t>ondertitel</a:t>
            </a:r>
            <a:endParaRPr lang="en-GB" dirty="0"/>
          </a:p>
        </p:txBody>
      </p:sp>
    </p:spTree>
    <p:extLst>
      <p:ext uri="{BB962C8B-B14F-4D97-AF65-F5344CB8AC3E}">
        <p14:creationId xmlns:p14="http://schemas.microsoft.com/office/powerpoint/2010/main" val="2290561061"/>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SKT 100% + KADER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DAB582-162A-47B3-8C84-51D1811C122A}"/>
              </a:ext>
            </a:extLst>
          </p:cNvPr>
          <p:cNvSpPr>
            <a:spLocks noGrp="1"/>
          </p:cNvSpPr>
          <p:nvPr>
            <p:ph type="title" hasCustomPrompt="1"/>
          </p:nvPr>
        </p:nvSpPr>
        <p:spPr>
          <a:xfrm>
            <a:off x="1087494" y="638050"/>
            <a:ext cx="10261599" cy="517609"/>
          </a:xfrm>
        </p:spPr>
        <p:txBody>
          <a:bodyPr/>
          <a:lstStyle>
            <a:lvl1pPr>
              <a:defRPr/>
            </a:lvl1pPr>
          </a:lstStyle>
          <a:p>
            <a:r>
              <a:rPr lang="nl-NL" dirty="0"/>
              <a:t>Plaats hier een titel</a:t>
            </a:r>
            <a:endParaRPr lang="en-GB" dirty="0"/>
          </a:p>
        </p:txBody>
      </p:sp>
      <p:sp>
        <p:nvSpPr>
          <p:cNvPr id="3" name="Tijdelijke aanduiding voor verticale tekst 2">
            <a:extLst>
              <a:ext uri="{FF2B5EF4-FFF2-40B4-BE49-F238E27FC236}">
                <a16:creationId xmlns:a16="http://schemas.microsoft.com/office/drawing/2014/main" id="{185A550D-DF7F-4798-A411-39C4C36C84E2}"/>
              </a:ext>
            </a:extLst>
          </p:cNvPr>
          <p:cNvSpPr>
            <a:spLocks noGrp="1"/>
          </p:cNvSpPr>
          <p:nvPr>
            <p:ph type="body" orient="vert" idx="1" hasCustomPrompt="1"/>
          </p:nvPr>
        </p:nvSpPr>
        <p:spPr>
          <a:xfrm>
            <a:off x="1092200" y="1665289"/>
            <a:ext cx="10261599" cy="4500562"/>
          </a:xfrm>
        </p:spPr>
        <p:txBody>
          <a:bodyPr vert="horz"/>
          <a:lstStyle/>
          <a:p>
            <a:pPr lvl="0"/>
            <a:r>
              <a:rPr lang="nl-NL" dirty="0" err="1"/>
              <a:t>Bullet</a:t>
            </a:r>
            <a:endParaRPr lang="nl-NL" dirty="0"/>
          </a:p>
          <a:p>
            <a:pPr lvl="1"/>
            <a:r>
              <a:rPr lang="nl-NL" dirty="0"/>
              <a:t>Sub-</a:t>
            </a:r>
            <a:r>
              <a:rPr lang="nl-NL" dirty="0" err="1"/>
              <a:t>Bullet</a:t>
            </a:r>
            <a:r>
              <a:rPr lang="nl-NL" dirty="0"/>
              <a:t> #1</a:t>
            </a:r>
          </a:p>
          <a:p>
            <a:pPr lvl="2"/>
            <a:r>
              <a:rPr lang="nl-NL" dirty="0"/>
              <a:t>Sub-</a:t>
            </a:r>
            <a:r>
              <a:rPr lang="nl-NL" dirty="0" err="1"/>
              <a:t>Bullet</a:t>
            </a:r>
            <a:r>
              <a:rPr lang="nl-NL" dirty="0"/>
              <a:t> #2</a:t>
            </a:r>
          </a:p>
          <a:p>
            <a:pPr lvl="3"/>
            <a:r>
              <a:rPr lang="nl-NL" dirty="0"/>
              <a:t>Leestekst</a:t>
            </a:r>
          </a:p>
          <a:p>
            <a:pPr lvl="4"/>
            <a:r>
              <a:rPr lang="nl-NL" dirty="0"/>
              <a:t>Kop #1</a:t>
            </a:r>
          </a:p>
          <a:p>
            <a:pPr lvl="5"/>
            <a:r>
              <a:rPr lang="nl-NL" dirty="0"/>
              <a:t>Kop #2</a:t>
            </a:r>
          </a:p>
          <a:p>
            <a:pPr lvl="6"/>
            <a:r>
              <a:rPr lang="nl-NL" dirty="0"/>
              <a:t>Alfabetische </a:t>
            </a:r>
            <a:r>
              <a:rPr lang="nl-NL" dirty="0" err="1"/>
              <a:t>bullet</a:t>
            </a:r>
            <a:endParaRPr lang="nl-NL" dirty="0"/>
          </a:p>
          <a:p>
            <a:pPr lvl="7"/>
            <a:r>
              <a:rPr lang="nl-NL" dirty="0"/>
              <a:t>Numerieke </a:t>
            </a:r>
            <a:r>
              <a:rPr lang="nl-NL" dirty="0" err="1"/>
              <a:t>bullet</a:t>
            </a:r>
            <a:endParaRPr lang="nl-NL" dirty="0"/>
          </a:p>
          <a:p>
            <a:pPr lvl="8"/>
            <a:r>
              <a:rPr lang="nl-NL" dirty="0"/>
              <a:t>Quote tekst</a:t>
            </a:r>
            <a:endParaRPr lang="en-GB" dirty="0"/>
          </a:p>
        </p:txBody>
      </p:sp>
      <p:sp>
        <p:nvSpPr>
          <p:cNvPr id="4" name="Tijdelijke aanduiding voor datum 3">
            <a:extLst>
              <a:ext uri="{FF2B5EF4-FFF2-40B4-BE49-F238E27FC236}">
                <a16:creationId xmlns:a16="http://schemas.microsoft.com/office/drawing/2014/main" id="{5BC62AAD-D9DC-4407-9B09-7744ABCF9283}"/>
              </a:ext>
            </a:extLst>
          </p:cNvPr>
          <p:cNvSpPr>
            <a:spLocks noGrp="1"/>
          </p:cNvSpPr>
          <p:nvPr>
            <p:ph type="dt" sz="half" idx="10"/>
          </p:nvPr>
        </p:nvSpPr>
        <p:spPr/>
        <p:txBody>
          <a:bodyPr/>
          <a:lstStyle/>
          <a:p>
            <a:fld id="{3869D63E-651D-424A-A98D-44DB3BF29775}" type="datetime1">
              <a:rPr lang="nl-NL" smtClean="0"/>
              <a:t>22-09-2023</a:t>
            </a:fld>
            <a:endParaRPr lang="en-GB" dirty="0"/>
          </a:p>
        </p:txBody>
      </p:sp>
      <p:sp>
        <p:nvSpPr>
          <p:cNvPr id="6" name="Tijdelijke aanduiding voor dianummer 5">
            <a:extLst>
              <a:ext uri="{FF2B5EF4-FFF2-40B4-BE49-F238E27FC236}">
                <a16:creationId xmlns:a16="http://schemas.microsoft.com/office/drawing/2014/main" id="{17DFAB6C-CF24-4248-92C6-E7ADC1338D02}"/>
              </a:ext>
            </a:extLst>
          </p:cNvPr>
          <p:cNvSpPr>
            <a:spLocks noGrp="1"/>
          </p:cNvSpPr>
          <p:nvPr>
            <p:ph type="sldNum" sz="quarter" idx="12"/>
          </p:nvPr>
        </p:nvSpPr>
        <p:spPr/>
        <p:txBody>
          <a:bodyPr/>
          <a:lstStyle/>
          <a:p>
            <a:fld id="{E75BFFD5-5BBF-47BE-B5A6-386388B0B4F6}" type="slidenum">
              <a:rPr lang="en-GB" smtClean="0"/>
              <a:t>‹nr.›</a:t>
            </a:fld>
            <a:endParaRPr lang="en-GB" dirty="0"/>
          </a:p>
        </p:txBody>
      </p:sp>
      <p:sp>
        <p:nvSpPr>
          <p:cNvPr id="7" name="Rechthoek 6">
            <a:extLst>
              <a:ext uri="{FF2B5EF4-FFF2-40B4-BE49-F238E27FC236}">
                <a16:creationId xmlns:a16="http://schemas.microsoft.com/office/drawing/2014/main" id="{B1ABF9AE-D66B-4449-87AA-55C48DE9705E}"/>
              </a:ext>
            </a:extLst>
          </p:cNvPr>
          <p:cNvSpPr/>
          <p:nvPr userDrawn="1"/>
        </p:nvSpPr>
        <p:spPr>
          <a:xfrm>
            <a:off x="11681719" y="0"/>
            <a:ext cx="510283" cy="6868275"/>
          </a:xfrm>
          <a:custGeom>
            <a:avLst/>
            <a:gdLst>
              <a:gd name="connsiteX0" fmla="*/ 0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0 w 839787"/>
              <a:gd name="connsiteY4"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657546 w 839787"/>
              <a:gd name="connsiteY4"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391149 w 839787"/>
              <a:gd name="connsiteY4" fmla="*/ 2681555 h 6858000"/>
              <a:gd name="connsiteX5" fmla="*/ 657546 w 839787"/>
              <a:gd name="connsiteY5"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545261 w 839787"/>
              <a:gd name="connsiteY4" fmla="*/ 2784297 h 6858000"/>
              <a:gd name="connsiteX5" fmla="*/ 657546 w 839787"/>
              <a:gd name="connsiteY5"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247311 w 839787"/>
              <a:gd name="connsiteY4" fmla="*/ 5054885 h 6858000"/>
              <a:gd name="connsiteX5" fmla="*/ 545261 w 839787"/>
              <a:gd name="connsiteY5" fmla="*/ 2784297 h 6858000"/>
              <a:gd name="connsiteX6" fmla="*/ 657546 w 839787"/>
              <a:gd name="connsiteY6"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144569 w 839787"/>
              <a:gd name="connsiteY4" fmla="*/ 4582274 h 6858000"/>
              <a:gd name="connsiteX5" fmla="*/ 545261 w 839787"/>
              <a:gd name="connsiteY5" fmla="*/ 2784297 h 6858000"/>
              <a:gd name="connsiteX6" fmla="*/ 657546 w 839787"/>
              <a:gd name="connsiteY6" fmla="*/ 0 h 6858000"/>
              <a:gd name="connsiteX0" fmla="*/ 512977 w 695218"/>
              <a:gd name="connsiteY0" fmla="*/ 0 h 6858000"/>
              <a:gd name="connsiteX1" fmla="*/ 695218 w 695218"/>
              <a:gd name="connsiteY1" fmla="*/ 0 h 6858000"/>
              <a:gd name="connsiteX2" fmla="*/ 695218 w 695218"/>
              <a:gd name="connsiteY2" fmla="*/ 6858000 h 6858000"/>
              <a:gd name="connsiteX3" fmla="*/ 163656 w 695218"/>
              <a:gd name="connsiteY3" fmla="*/ 6837452 h 6858000"/>
              <a:gd name="connsiteX4" fmla="*/ 0 w 695218"/>
              <a:gd name="connsiteY4" fmla="*/ 4582274 h 6858000"/>
              <a:gd name="connsiteX5" fmla="*/ 400692 w 695218"/>
              <a:gd name="connsiteY5" fmla="*/ 2784297 h 6858000"/>
              <a:gd name="connsiteX6" fmla="*/ 512977 w 695218"/>
              <a:gd name="connsiteY6" fmla="*/ 0 h 6858000"/>
              <a:gd name="connsiteX0" fmla="*/ 512977 w 695218"/>
              <a:gd name="connsiteY0" fmla="*/ 0 h 6878549"/>
              <a:gd name="connsiteX1" fmla="*/ 695218 w 695218"/>
              <a:gd name="connsiteY1" fmla="*/ 0 h 6878549"/>
              <a:gd name="connsiteX2" fmla="*/ 695218 w 695218"/>
              <a:gd name="connsiteY2" fmla="*/ 6858000 h 6878549"/>
              <a:gd name="connsiteX3" fmla="*/ 173931 w 695218"/>
              <a:gd name="connsiteY3" fmla="*/ 6878549 h 6878549"/>
              <a:gd name="connsiteX4" fmla="*/ 0 w 695218"/>
              <a:gd name="connsiteY4" fmla="*/ 4582274 h 6878549"/>
              <a:gd name="connsiteX5" fmla="*/ 400692 w 695218"/>
              <a:gd name="connsiteY5" fmla="*/ 2784297 h 6878549"/>
              <a:gd name="connsiteX6" fmla="*/ 512977 w 695218"/>
              <a:gd name="connsiteY6" fmla="*/ 0 h 6878549"/>
              <a:gd name="connsiteX0" fmla="*/ 512977 w 695218"/>
              <a:gd name="connsiteY0" fmla="*/ 0 h 6878549"/>
              <a:gd name="connsiteX1" fmla="*/ 695218 w 695218"/>
              <a:gd name="connsiteY1" fmla="*/ 0 h 6878549"/>
              <a:gd name="connsiteX2" fmla="*/ 695218 w 695218"/>
              <a:gd name="connsiteY2" fmla="*/ 6858000 h 6878549"/>
              <a:gd name="connsiteX3" fmla="*/ 173931 w 695218"/>
              <a:gd name="connsiteY3" fmla="*/ 6878549 h 6878549"/>
              <a:gd name="connsiteX4" fmla="*/ 0 w 695218"/>
              <a:gd name="connsiteY4" fmla="*/ 4582274 h 6878549"/>
              <a:gd name="connsiteX5" fmla="*/ 462337 w 695218"/>
              <a:gd name="connsiteY5" fmla="*/ 3205538 h 6878549"/>
              <a:gd name="connsiteX6" fmla="*/ 512977 w 695218"/>
              <a:gd name="connsiteY6" fmla="*/ 0 h 6878549"/>
              <a:gd name="connsiteX0" fmla="*/ 554074 w 695218"/>
              <a:gd name="connsiteY0" fmla="*/ 0 h 6888823"/>
              <a:gd name="connsiteX1" fmla="*/ 695218 w 695218"/>
              <a:gd name="connsiteY1" fmla="*/ 10274 h 6888823"/>
              <a:gd name="connsiteX2" fmla="*/ 695218 w 695218"/>
              <a:gd name="connsiteY2" fmla="*/ 6868274 h 6888823"/>
              <a:gd name="connsiteX3" fmla="*/ 173931 w 695218"/>
              <a:gd name="connsiteY3" fmla="*/ 6888823 h 6888823"/>
              <a:gd name="connsiteX4" fmla="*/ 0 w 695218"/>
              <a:gd name="connsiteY4" fmla="*/ 4592548 h 6888823"/>
              <a:gd name="connsiteX5" fmla="*/ 462337 w 695218"/>
              <a:gd name="connsiteY5" fmla="*/ 3215812 h 6888823"/>
              <a:gd name="connsiteX6" fmla="*/ 554074 w 695218"/>
              <a:gd name="connsiteY6" fmla="*/ 0 h 6888823"/>
              <a:gd name="connsiteX0" fmla="*/ 584897 w 695218"/>
              <a:gd name="connsiteY0" fmla="*/ 0 h 6878549"/>
              <a:gd name="connsiteX1" fmla="*/ 695218 w 695218"/>
              <a:gd name="connsiteY1" fmla="*/ 0 h 6878549"/>
              <a:gd name="connsiteX2" fmla="*/ 695218 w 695218"/>
              <a:gd name="connsiteY2" fmla="*/ 6858000 h 6878549"/>
              <a:gd name="connsiteX3" fmla="*/ 173931 w 695218"/>
              <a:gd name="connsiteY3" fmla="*/ 6878549 h 6878549"/>
              <a:gd name="connsiteX4" fmla="*/ 0 w 695218"/>
              <a:gd name="connsiteY4" fmla="*/ 4582274 h 6878549"/>
              <a:gd name="connsiteX5" fmla="*/ 462337 w 695218"/>
              <a:gd name="connsiteY5" fmla="*/ 3205538 h 6878549"/>
              <a:gd name="connsiteX6" fmla="*/ 584897 w 695218"/>
              <a:gd name="connsiteY6" fmla="*/ 0 h 6878549"/>
              <a:gd name="connsiteX0" fmla="*/ 512978 w 623299"/>
              <a:gd name="connsiteY0" fmla="*/ 0 h 6878549"/>
              <a:gd name="connsiteX1" fmla="*/ 623299 w 623299"/>
              <a:gd name="connsiteY1" fmla="*/ 0 h 6878549"/>
              <a:gd name="connsiteX2" fmla="*/ 623299 w 623299"/>
              <a:gd name="connsiteY2" fmla="*/ 6858000 h 6878549"/>
              <a:gd name="connsiteX3" fmla="*/ 102012 w 623299"/>
              <a:gd name="connsiteY3" fmla="*/ 6878549 h 6878549"/>
              <a:gd name="connsiteX4" fmla="*/ 0 w 623299"/>
              <a:gd name="connsiteY4" fmla="*/ 4756935 h 6878549"/>
              <a:gd name="connsiteX5" fmla="*/ 390418 w 623299"/>
              <a:gd name="connsiteY5" fmla="*/ 3205538 h 6878549"/>
              <a:gd name="connsiteX6" fmla="*/ 512978 w 623299"/>
              <a:gd name="connsiteY6" fmla="*/ 0 h 6878549"/>
              <a:gd name="connsiteX0" fmla="*/ 451333 w 561654"/>
              <a:gd name="connsiteY0" fmla="*/ 0 h 6878549"/>
              <a:gd name="connsiteX1" fmla="*/ 561654 w 561654"/>
              <a:gd name="connsiteY1" fmla="*/ 0 h 6878549"/>
              <a:gd name="connsiteX2" fmla="*/ 561654 w 561654"/>
              <a:gd name="connsiteY2" fmla="*/ 6858000 h 6878549"/>
              <a:gd name="connsiteX3" fmla="*/ 40367 w 561654"/>
              <a:gd name="connsiteY3" fmla="*/ 6878549 h 6878549"/>
              <a:gd name="connsiteX4" fmla="*/ 0 w 561654"/>
              <a:gd name="connsiteY4" fmla="*/ 4921321 h 6878549"/>
              <a:gd name="connsiteX5" fmla="*/ 328773 w 561654"/>
              <a:gd name="connsiteY5" fmla="*/ 3205538 h 6878549"/>
              <a:gd name="connsiteX6" fmla="*/ 451333 w 561654"/>
              <a:gd name="connsiteY6" fmla="*/ 0 h 6878549"/>
              <a:gd name="connsiteX0" fmla="*/ 451333 w 561654"/>
              <a:gd name="connsiteY0" fmla="*/ 0 h 6878549"/>
              <a:gd name="connsiteX1" fmla="*/ 561654 w 561654"/>
              <a:gd name="connsiteY1" fmla="*/ 0 h 6878549"/>
              <a:gd name="connsiteX2" fmla="*/ 561654 w 561654"/>
              <a:gd name="connsiteY2" fmla="*/ 6858000 h 6878549"/>
              <a:gd name="connsiteX3" fmla="*/ 40367 w 561654"/>
              <a:gd name="connsiteY3" fmla="*/ 6878549 h 6878549"/>
              <a:gd name="connsiteX4" fmla="*/ 0 w 561654"/>
              <a:gd name="connsiteY4" fmla="*/ 4921321 h 6878549"/>
              <a:gd name="connsiteX5" fmla="*/ 328773 w 561654"/>
              <a:gd name="connsiteY5" fmla="*/ 3051426 h 6878549"/>
              <a:gd name="connsiteX6" fmla="*/ 451333 w 561654"/>
              <a:gd name="connsiteY6" fmla="*/ 0 h 6878549"/>
              <a:gd name="connsiteX0" fmla="*/ 410966 w 521287"/>
              <a:gd name="connsiteY0" fmla="*/ 0 h 6878549"/>
              <a:gd name="connsiteX1" fmla="*/ 521287 w 521287"/>
              <a:gd name="connsiteY1" fmla="*/ 0 h 6878549"/>
              <a:gd name="connsiteX2" fmla="*/ 521287 w 521287"/>
              <a:gd name="connsiteY2" fmla="*/ 6858000 h 6878549"/>
              <a:gd name="connsiteX3" fmla="*/ 0 w 521287"/>
              <a:gd name="connsiteY3" fmla="*/ 6878549 h 6878549"/>
              <a:gd name="connsiteX4" fmla="*/ 11004 w 521287"/>
              <a:gd name="connsiteY4" fmla="*/ 4962418 h 6878549"/>
              <a:gd name="connsiteX5" fmla="*/ 288406 w 521287"/>
              <a:gd name="connsiteY5" fmla="*/ 3051426 h 6878549"/>
              <a:gd name="connsiteX6" fmla="*/ 410966 w 521287"/>
              <a:gd name="connsiteY6" fmla="*/ 0 h 6878549"/>
              <a:gd name="connsiteX0" fmla="*/ 399962 w 510283"/>
              <a:gd name="connsiteY0" fmla="*/ 0 h 6868275"/>
              <a:gd name="connsiteX1" fmla="*/ 510283 w 510283"/>
              <a:gd name="connsiteY1" fmla="*/ 0 h 6868275"/>
              <a:gd name="connsiteX2" fmla="*/ 510283 w 510283"/>
              <a:gd name="connsiteY2" fmla="*/ 6858000 h 6868275"/>
              <a:gd name="connsiteX3" fmla="*/ 143108 w 510283"/>
              <a:gd name="connsiteY3" fmla="*/ 6868275 h 6868275"/>
              <a:gd name="connsiteX4" fmla="*/ 0 w 510283"/>
              <a:gd name="connsiteY4" fmla="*/ 4962418 h 6868275"/>
              <a:gd name="connsiteX5" fmla="*/ 277402 w 510283"/>
              <a:gd name="connsiteY5" fmla="*/ 3051426 h 6868275"/>
              <a:gd name="connsiteX6" fmla="*/ 399962 w 510283"/>
              <a:gd name="connsiteY6" fmla="*/ 0 h 6868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283" h="6868275">
                <a:moveTo>
                  <a:pt x="399962" y="0"/>
                </a:moveTo>
                <a:lnTo>
                  <a:pt x="510283" y="0"/>
                </a:lnTo>
                <a:lnTo>
                  <a:pt x="510283" y="6858000"/>
                </a:lnTo>
                <a:lnTo>
                  <a:pt x="143108" y="6868275"/>
                </a:lnTo>
                <a:lnTo>
                  <a:pt x="0" y="4962418"/>
                </a:lnTo>
                <a:lnTo>
                  <a:pt x="277402" y="3051426"/>
                </a:lnTo>
                <a:lnTo>
                  <a:pt x="399962"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hthoek 8">
            <a:extLst>
              <a:ext uri="{FF2B5EF4-FFF2-40B4-BE49-F238E27FC236}">
                <a16:creationId xmlns:a16="http://schemas.microsoft.com/office/drawing/2014/main" id="{BD21827E-5E7F-442B-A9AC-5BF7DC9E97F9}"/>
              </a:ext>
            </a:extLst>
          </p:cNvPr>
          <p:cNvSpPr/>
          <p:nvPr userDrawn="1"/>
        </p:nvSpPr>
        <p:spPr>
          <a:xfrm>
            <a:off x="-28380" y="-13461"/>
            <a:ext cx="538661" cy="6213914"/>
          </a:xfrm>
          <a:custGeom>
            <a:avLst/>
            <a:gdLst>
              <a:gd name="connsiteX0" fmla="*/ 0 w 1674688"/>
              <a:gd name="connsiteY0" fmla="*/ 0 h 6892008"/>
              <a:gd name="connsiteX1" fmla="*/ 1674688 w 1674688"/>
              <a:gd name="connsiteY1" fmla="*/ 0 h 6892008"/>
              <a:gd name="connsiteX2" fmla="*/ 1674688 w 1674688"/>
              <a:gd name="connsiteY2" fmla="*/ 6892008 h 6892008"/>
              <a:gd name="connsiteX3" fmla="*/ 0 w 1674688"/>
              <a:gd name="connsiteY3" fmla="*/ 6892008 h 6892008"/>
              <a:gd name="connsiteX4" fmla="*/ 0 w 1674688"/>
              <a:gd name="connsiteY4" fmla="*/ 0 h 6892008"/>
              <a:gd name="connsiteX0" fmla="*/ 0 w 1674688"/>
              <a:gd name="connsiteY0" fmla="*/ 10275 h 6902283"/>
              <a:gd name="connsiteX1" fmla="*/ 1068513 w 1674688"/>
              <a:gd name="connsiteY1" fmla="*/ 0 h 6902283"/>
              <a:gd name="connsiteX2" fmla="*/ 1674688 w 1674688"/>
              <a:gd name="connsiteY2" fmla="*/ 6902283 h 6902283"/>
              <a:gd name="connsiteX3" fmla="*/ 0 w 1674688"/>
              <a:gd name="connsiteY3" fmla="*/ 6902283 h 6902283"/>
              <a:gd name="connsiteX4" fmla="*/ 0 w 1674688"/>
              <a:gd name="connsiteY4" fmla="*/ 10275 h 6902283"/>
              <a:gd name="connsiteX0" fmla="*/ 0 w 1674688"/>
              <a:gd name="connsiteY0" fmla="*/ 10275 h 6902283"/>
              <a:gd name="connsiteX1" fmla="*/ 842482 w 1674688"/>
              <a:gd name="connsiteY1" fmla="*/ 0 h 6902283"/>
              <a:gd name="connsiteX2" fmla="*/ 1674688 w 1674688"/>
              <a:gd name="connsiteY2" fmla="*/ 6902283 h 6902283"/>
              <a:gd name="connsiteX3" fmla="*/ 0 w 1674688"/>
              <a:gd name="connsiteY3" fmla="*/ 6902283 h 6902283"/>
              <a:gd name="connsiteX4" fmla="*/ 0 w 1674688"/>
              <a:gd name="connsiteY4" fmla="*/ 10275 h 6902283"/>
              <a:gd name="connsiteX0" fmla="*/ 0 w 1674688"/>
              <a:gd name="connsiteY0" fmla="*/ 10275 h 6902283"/>
              <a:gd name="connsiteX1" fmla="*/ 606176 w 1674688"/>
              <a:gd name="connsiteY1" fmla="*/ 0 h 6902283"/>
              <a:gd name="connsiteX2" fmla="*/ 1674688 w 1674688"/>
              <a:gd name="connsiteY2" fmla="*/ 6902283 h 6902283"/>
              <a:gd name="connsiteX3" fmla="*/ 0 w 1674688"/>
              <a:gd name="connsiteY3" fmla="*/ 6902283 h 6902283"/>
              <a:gd name="connsiteX4" fmla="*/ 0 w 1674688"/>
              <a:gd name="connsiteY4" fmla="*/ 10275 h 6902283"/>
              <a:gd name="connsiteX0" fmla="*/ 0 w 1674688"/>
              <a:gd name="connsiteY0" fmla="*/ 10275 h 6902283"/>
              <a:gd name="connsiteX1" fmla="*/ 606176 w 1674688"/>
              <a:gd name="connsiteY1" fmla="*/ 0 h 6902283"/>
              <a:gd name="connsiteX2" fmla="*/ 1281826 w 1674688"/>
              <a:gd name="connsiteY2" fmla="*/ 4595736 h 6902283"/>
              <a:gd name="connsiteX3" fmla="*/ 1674688 w 1674688"/>
              <a:gd name="connsiteY3" fmla="*/ 6902283 h 6902283"/>
              <a:gd name="connsiteX4" fmla="*/ 0 w 1674688"/>
              <a:gd name="connsiteY4" fmla="*/ 6902283 h 6902283"/>
              <a:gd name="connsiteX5" fmla="*/ 0 w 1674688"/>
              <a:gd name="connsiteY5" fmla="*/ 10275 h 6902283"/>
              <a:gd name="connsiteX0" fmla="*/ 0 w 1674688"/>
              <a:gd name="connsiteY0" fmla="*/ 0 h 6892008"/>
              <a:gd name="connsiteX1" fmla="*/ 493160 w 1674688"/>
              <a:gd name="connsiteY1" fmla="*/ 10273 h 6892008"/>
              <a:gd name="connsiteX2" fmla="*/ 1281826 w 1674688"/>
              <a:gd name="connsiteY2" fmla="*/ 4585461 h 6892008"/>
              <a:gd name="connsiteX3" fmla="*/ 1674688 w 1674688"/>
              <a:gd name="connsiteY3" fmla="*/ 6892008 h 6892008"/>
              <a:gd name="connsiteX4" fmla="*/ 0 w 1674688"/>
              <a:gd name="connsiteY4" fmla="*/ 6892008 h 6892008"/>
              <a:gd name="connsiteX5" fmla="*/ 0 w 1674688"/>
              <a:gd name="connsiteY5" fmla="*/ 0 h 6892008"/>
              <a:gd name="connsiteX0" fmla="*/ 0 w 1674688"/>
              <a:gd name="connsiteY0" fmla="*/ 0 h 6892008"/>
              <a:gd name="connsiteX1" fmla="*/ 493160 w 1674688"/>
              <a:gd name="connsiteY1" fmla="*/ 10273 h 6892008"/>
              <a:gd name="connsiteX2" fmla="*/ 727021 w 1674688"/>
              <a:gd name="connsiteY2" fmla="*/ 3866270 h 6892008"/>
              <a:gd name="connsiteX3" fmla="*/ 1674688 w 1674688"/>
              <a:gd name="connsiteY3" fmla="*/ 6892008 h 6892008"/>
              <a:gd name="connsiteX4" fmla="*/ 0 w 1674688"/>
              <a:gd name="connsiteY4" fmla="*/ 6892008 h 6892008"/>
              <a:gd name="connsiteX5" fmla="*/ 0 w 1674688"/>
              <a:gd name="connsiteY5" fmla="*/ 0 h 6892008"/>
              <a:gd name="connsiteX0" fmla="*/ 0 w 1674688"/>
              <a:gd name="connsiteY0" fmla="*/ 0 h 6892008"/>
              <a:gd name="connsiteX1" fmla="*/ 493160 w 1674688"/>
              <a:gd name="connsiteY1" fmla="*/ 10273 h 6892008"/>
              <a:gd name="connsiteX2" fmla="*/ 706473 w 1674688"/>
              <a:gd name="connsiteY2" fmla="*/ 3876544 h 6892008"/>
              <a:gd name="connsiteX3" fmla="*/ 1674688 w 1674688"/>
              <a:gd name="connsiteY3" fmla="*/ 6892008 h 6892008"/>
              <a:gd name="connsiteX4" fmla="*/ 0 w 1674688"/>
              <a:gd name="connsiteY4" fmla="*/ 6892008 h 6892008"/>
              <a:gd name="connsiteX5" fmla="*/ 0 w 1674688"/>
              <a:gd name="connsiteY5" fmla="*/ 0 h 6892008"/>
              <a:gd name="connsiteX0" fmla="*/ 0 w 1674688"/>
              <a:gd name="connsiteY0" fmla="*/ 0 h 6892008"/>
              <a:gd name="connsiteX1" fmla="*/ 493160 w 1674688"/>
              <a:gd name="connsiteY1" fmla="*/ 10273 h 6892008"/>
              <a:gd name="connsiteX2" fmla="*/ 685925 w 1674688"/>
              <a:gd name="connsiteY2" fmla="*/ 4236139 h 6892008"/>
              <a:gd name="connsiteX3" fmla="*/ 1674688 w 1674688"/>
              <a:gd name="connsiteY3" fmla="*/ 6892008 h 6892008"/>
              <a:gd name="connsiteX4" fmla="*/ 0 w 1674688"/>
              <a:gd name="connsiteY4" fmla="*/ 6892008 h 6892008"/>
              <a:gd name="connsiteX5" fmla="*/ 0 w 1674688"/>
              <a:gd name="connsiteY5" fmla="*/ 0 h 6892008"/>
              <a:gd name="connsiteX0" fmla="*/ 0 w 1674688"/>
              <a:gd name="connsiteY0" fmla="*/ 0 h 6892008"/>
              <a:gd name="connsiteX1" fmla="*/ 493160 w 1674688"/>
              <a:gd name="connsiteY1" fmla="*/ 10273 h 6892008"/>
              <a:gd name="connsiteX2" fmla="*/ 737296 w 1674688"/>
              <a:gd name="connsiteY2" fmla="*/ 4821766 h 6892008"/>
              <a:gd name="connsiteX3" fmla="*/ 1674688 w 1674688"/>
              <a:gd name="connsiteY3" fmla="*/ 6892008 h 6892008"/>
              <a:gd name="connsiteX4" fmla="*/ 0 w 1674688"/>
              <a:gd name="connsiteY4" fmla="*/ 6892008 h 6892008"/>
              <a:gd name="connsiteX5" fmla="*/ 0 w 1674688"/>
              <a:gd name="connsiteY5" fmla="*/ 0 h 6892008"/>
              <a:gd name="connsiteX0" fmla="*/ 0 w 1674688"/>
              <a:gd name="connsiteY0" fmla="*/ 0 h 6892008"/>
              <a:gd name="connsiteX1" fmla="*/ 493160 w 1674688"/>
              <a:gd name="connsiteY1" fmla="*/ 10273 h 6892008"/>
              <a:gd name="connsiteX2" fmla="*/ 737296 w 1674688"/>
              <a:gd name="connsiteY2" fmla="*/ 4821766 h 6892008"/>
              <a:gd name="connsiteX3" fmla="*/ 1240729 w 1674688"/>
              <a:gd name="connsiteY3" fmla="*/ 5962197 h 6892008"/>
              <a:gd name="connsiteX4" fmla="*/ 1674688 w 1674688"/>
              <a:gd name="connsiteY4" fmla="*/ 6892008 h 6892008"/>
              <a:gd name="connsiteX5" fmla="*/ 0 w 1674688"/>
              <a:gd name="connsiteY5" fmla="*/ 6892008 h 6892008"/>
              <a:gd name="connsiteX6" fmla="*/ 0 w 1674688"/>
              <a:gd name="connsiteY6" fmla="*/ 0 h 6892008"/>
              <a:gd name="connsiteX0" fmla="*/ 0 w 1240729"/>
              <a:gd name="connsiteY0" fmla="*/ 0 h 6892008"/>
              <a:gd name="connsiteX1" fmla="*/ 493160 w 1240729"/>
              <a:gd name="connsiteY1" fmla="*/ 10273 h 6892008"/>
              <a:gd name="connsiteX2" fmla="*/ 737296 w 1240729"/>
              <a:gd name="connsiteY2" fmla="*/ 4821766 h 6892008"/>
              <a:gd name="connsiteX3" fmla="*/ 1240729 w 1240729"/>
              <a:gd name="connsiteY3" fmla="*/ 5962197 h 6892008"/>
              <a:gd name="connsiteX4" fmla="*/ 472612 w 1240729"/>
              <a:gd name="connsiteY4" fmla="*/ 6655702 h 6892008"/>
              <a:gd name="connsiteX5" fmla="*/ 0 w 1240729"/>
              <a:gd name="connsiteY5" fmla="*/ 6892008 h 6892008"/>
              <a:gd name="connsiteX6" fmla="*/ 0 w 1240729"/>
              <a:gd name="connsiteY6" fmla="*/ 0 h 6892008"/>
              <a:gd name="connsiteX0" fmla="*/ 0 w 798940"/>
              <a:gd name="connsiteY0" fmla="*/ 0 h 6892008"/>
              <a:gd name="connsiteX1" fmla="*/ 493160 w 798940"/>
              <a:gd name="connsiteY1" fmla="*/ 10273 h 6892008"/>
              <a:gd name="connsiteX2" fmla="*/ 737296 w 798940"/>
              <a:gd name="connsiteY2" fmla="*/ 4821766 h 6892008"/>
              <a:gd name="connsiteX3" fmla="*/ 798940 w 798940"/>
              <a:gd name="connsiteY3" fmla="*/ 5951923 h 6892008"/>
              <a:gd name="connsiteX4" fmla="*/ 472612 w 798940"/>
              <a:gd name="connsiteY4" fmla="*/ 6655702 h 6892008"/>
              <a:gd name="connsiteX5" fmla="*/ 0 w 798940"/>
              <a:gd name="connsiteY5" fmla="*/ 6892008 h 6892008"/>
              <a:gd name="connsiteX6" fmla="*/ 0 w 798940"/>
              <a:gd name="connsiteY6" fmla="*/ 0 h 6892008"/>
              <a:gd name="connsiteX0" fmla="*/ 0 w 798940"/>
              <a:gd name="connsiteY0" fmla="*/ 0 h 6892008"/>
              <a:gd name="connsiteX1" fmla="*/ 493160 w 798940"/>
              <a:gd name="connsiteY1" fmla="*/ 10273 h 6892008"/>
              <a:gd name="connsiteX2" fmla="*/ 788666 w 798940"/>
              <a:gd name="connsiteY2" fmla="*/ 4821766 h 6892008"/>
              <a:gd name="connsiteX3" fmla="*/ 798940 w 798940"/>
              <a:gd name="connsiteY3" fmla="*/ 5951923 h 6892008"/>
              <a:gd name="connsiteX4" fmla="*/ 472612 w 798940"/>
              <a:gd name="connsiteY4" fmla="*/ 6655702 h 6892008"/>
              <a:gd name="connsiteX5" fmla="*/ 0 w 798940"/>
              <a:gd name="connsiteY5" fmla="*/ 6892008 h 6892008"/>
              <a:gd name="connsiteX6" fmla="*/ 0 w 798940"/>
              <a:gd name="connsiteY6" fmla="*/ 0 h 6892008"/>
              <a:gd name="connsiteX0" fmla="*/ 0 w 798940"/>
              <a:gd name="connsiteY0" fmla="*/ 0 h 6892008"/>
              <a:gd name="connsiteX1" fmla="*/ 493160 w 798940"/>
              <a:gd name="connsiteY1" fmla="*/ 10273 h 6892008"/>
              <a:gd name="connsiteX2" fmla="*/ 798940 w 798940"/>
              <a:gd name="connsiteY2" fmla="*/ 5951923 h 6892008"/>
              <a:gd name="connsiteX3" fmla="*/ 472612 w 798940"/>
              <a:gd name="connsiteY3" fmla="*/ 6655702 h 6892008"/>
              <a:gd name="connsiteX4" fmla="*/ 0 w 798940"/>
              <a:gd name="connsiteY4" fmla="*/ 6892008 h 6892008"/>
              <a:gd name="connsiteX5" fmla="*/ 0 w 798940"/>
              <a:gd name="connsiteY5" fmla="*/ 0 h 6892008"/>
              <a:gd name="connsiteX0" fmla="*/ 0 w 747569"/>
              <a:gd name="connsiteY0" fmla="*/ 0 h 6892008"/>
              <a:gd name="connsiteX1" fmla="*/ 493160 w 747569"/>
              <a:gd name="connsiteY1" fmla="*/ 10273 h 6892008"/>
              <a:gd name="connsiteX2" fmla="*/ 747569 w 747569"/>
              <a:gd name="connsiteY2" fmla="*/ 5438215 h 6892008"/>
              <a:gd name="connsiteX3" fmla="*/ 472612 w 747569"/>
              <a:gd name="connsiteY3" fmla="*/ 6655702 h 6892008"/>
              <a:gd name="connsiteX4" fmla="*/ 0 w 747569"/>
              <a:gd name="connsiteY4" fmla="*/ 6892008 h 6892008"/>
              <a:gd name="connsiteX5" fmla="*/ 0 w 747569"/>
              <a:gd name="connsiteY5" fmla="*/ 0 h 6892008"/>
              <a:gd name="connsiteX0" fmla="*/ 0 w 747569"/>
              <a:gd name="connsiteY0" fmla="*/ 0 h 6892008"/>
              <a:gd name="connsiteX1" fmla="*/ 493160 w 747569"/>
              <a:gd name="connsiteY1" fmla="*/ 10273 h 6892008"/>
              <a:gd name="connsiteX2" fmla="*/ 747569 w 747569"/>
              <a:gd name="connsiteY2" fmla="*/ 5438215 h 6892008"/>
              <a:gd name="connsiteX3" fmla="*/ 431515 w 747569"/>
              <a:gd name="connsiteY3" fmla="*/ 6450219 h 6892008"/>
              <a:gd name="connsiteX4" fmla="*/ 0 w 747569"/>
              <a:gd name="connsiteY4" fmla="*/ 6892008 h 6892008"/>
              <a:gd name="connsiteX5" fmla="*/ 0 w 747569"/>
              <a:gd name="connsiteY5" fmla="*/ 0 h 6892008"/>
              <a:gd name="connsiteX0" fmla="*/ 0 w 747569"/>
              <a:gd name="connsiteY0" fmla="*/ 0 h 6892008"/>
              <a:gd name="connsiteX1" fmla="*/ 493160 w 747569"/>
              <a:gd name="connsiteY1" fmla="*/ 10273 h 6892008"/>
              <a:gd name="connsiteX2" fmla="*/ 747569 w 747569"/>
              <a:gd name="connsiteY2" fmla="*/ 5438215 h 6892008"/>
              <a:gd name="connsiteX3" fmla="*/ 462337 w 747569"/>
              <a:gd name="connsiteY3" fmla="*/ 6491315 h 6892008"/>
              <a:gd name="connsiteX4" fmla="*/ 0 w 747569"/>
              <a:gd name="connsiteY4" fmla="*/ 6892008 h 6892008"/>
              <a:gd name="connsiteX5" fmla="*/ 0 w 747569"/>
              <a:gd name="connsiteY5" fmla="*/ 0 h 6892008"/>
              <a:gd name="connsiteX0" fmla="*/ 0 w 685924"/>
              <a:gd name="connsiteY0" fmla="*/ 0 h 6892008"/>
              <a:gd name="connsiteX1" fmla="*/ 493160 w 685924"/>
              <a:gd name="connsiteY1" fmla="*/ 10273 h 6892008"/>
              <a:gd name="connsiteX2" fmla="*/ 685924 w 685924"/>
              <a:gd name="connsiteY2" fmla="*/ 4965604 h 6892008"/>
              <a:gd name="connsiteX3" fmla="*/ 462337 w 685924"/>
              <a:gd name="connsiteY3" fmla="*/ 6491315 h 6892008"/>
              <a:gd name="connsiteX4" fmla="*/ 0 w 685924"/>
              <a:gd name="connsiteY4" fmla="*/ 6892008 h 6892008"/>
              <a:gd name="connsiteX5" fmla="*/ 0 w 685924"/>
              <a:gd name="connsiteY5" fmla="*/ 0 h 6892008"/>
              <a:gd name="connsiteX0" fmla="*/ 0 w 685924"/>
              <a:gd name="connsiteY0" fmla="*/ 0 h 6892008"/>
              <a:gd name="connsiteX1" fmla="*/ 359596 w 685924"/>
              <a:gd name="connsiteY1" fmla="*/ 20547 h 6892008"/>
              <a:gd name="connsiteX2" fmla="*/ 685924 w 685924"/>
              <a:gd name="connsiteY2" fmla="*/ 4965604 h 6892008"/>
              <a:gd name="connsiteX3" fmla="*/ 462337 w 685924"/>
              <a:gd name="connsiteY3" fmla="*/ 6491315 h 6892008"/>
              <a:gd name="connsiteX4" fmla="*/ 0 w 685924"/>
              <a:gd name="connsiteY4" fmla="*/ 6892008 h 6892008"/>
              <a:gd name="connsiteX5" fmla="*/ 0 w 685924"/>
              <a:gd name="connsiteY5" fmla="*/ 0 h 6892008"/>
              <a:gd name="connsiteX0" fmla="*/ 0 w 685924"/>
              <a:gd name="connsiteY0" fmla="*/ 0 h 6892008"/>
              <a:gd name="connsiteX1" fmla="*/ 359596 w 685924"/>
              <a:gd name="connsiteY1" fmla="*/ 20547 h 6892008"/>
              <a:gd name="connsiteX2" fmla="*/ 685924 w 685924"/>
              <a:gd name="connsiteY2" fmla="*/ 4965604 h 6892008"/>
              <a:gd name="connsiteX3" fmla="*/ 513708 w 685924"/>
              <a:gd name="connsiteY3" fmla="*/ 6172816 h 6892008"/>
              <a:gd name="connsiteX4" fmla="*/ 0 w 685924"/>
              <a:gd name="connsiteY4" fmla="*/ 6892008 h 6892008"/>
              <a:gd name="connsiteX5" fmla="*/ 0 w 685924"/>
              <a:gd name="connsiteY5" fmla="*/ 0 h 6892008"/>
              <a:gd name="connsiteX0" fmla="*/ 0 w 685924"/>
              <a:gd name="connsiteY0" fmla="*/ 0 h 6604331"/>
              <a:gd name="connsiteX1" fmla="*/ 359596 w 685924"/>
              <a:gd name="connsiteY1" fmla="*/ 20547 h 6604331"/>
              <a:gd name="connsiteX2" fmla="*/ 685924 w 685924"/>
              <a:gd name="connsiteY2" fmla="*/ 4965604 h 6604331"/>
              <a:gd name="connsiteX3" fmla="*/ 513708 w 685924"/>
              <a:gd name="connsiteY3" fmla="*/ 6172816 h 6604331"/>
              <a:gd name="connsiteX4" fmla="*/ 0 w 685924"/>
              <a:gd name="connsiteY4" fmla="*/ 6604331 h 6604331"/>
              <a:gd name="connsiteX5" fmla="*/ 0 w 685924"/>
              <a:gd name="connsiteY5" fmla="*/ 0 h 6604331"/>
              <a:gd name="connsiteX0" fmla="*/ 0 w 644827"/>
              <a:gd name="connsiteY0" fmla="*/ 0 h 6604331"/>
              <a:gd name="connsiteX1" fmla="*/ 359596 w 644827"/>
              <a:gd name="connsiteY1" fmla="*/ 20547 h 6604331"/>
              <a:gd name="connsiteX2" fmla="*/ 644827 w 644827"/>
              <a:gd name="connsiteY2" fmla="*/ 4575186 h 6604331"/>
              <a:gd name="connsiteX3" fmla="*/ 513708 w 644827"/>
              <a:gd name="connsiteY3" fmla="*/ 6172816 h 6604331"/>
              <a:gd name="connsiteX4" fmla="*/ 0 w 644827"/>
              <a:gd name="connsiteY4" fmla="*/ 6604331 h 6604331"/>
              <a:gd name="connsiteX5" fmla="*/ 0 w 644827"/>
              <a:gd name="connsiteY5" fmla="*/ 0 h 6604331"/>
              <a:gd name="connsiteX0" fmla="*/ 0 w 644827"/>
              <a:gd name="connsiteY0" fmla="*/ 0 h 6604331"/>
              <a:gd name="connsiteX1" fmla="*/ 359596 w 644827"/>
              <a:gd name="connsiteY1" fmla="*/ 20547 h 6604331"/>
              <a:gd name="connsiteX2" fmla="*/ 644827 w 644827"/>
              <a:gd name="connsiteY2" fmla="*/ 4575186 h 6604331"/>
              <a:gd name="connsiteX3" fmla="*/ 544530 w 644827"/>
              <a:gd name="connsiteY3" fmla="*/ 5772124 h 6604331"/>
              <a:gd name="connsiteX4" fmla="*/ 0 w 644827"/>
              <a:gd name="connsiteY4" fmla="*/ 6604331 h 6604331"/>
              <a:gd name="connsiteX5" fmla="*/ 0 w 644827"/>
              <a:gd name="connsiteY5" fmla="*/ 0 h 6604331"/>
              <a:gd name="connsiteX0" fmla="*/ 0 w 644827"/>
              <a:gd name="connsiteY0" fmla="*/ 0 h 6213913"/>
              <a:gd name="connsiteX1" fmla="*/ 359596 w 644827"/>
              <a:gd name="connsiteY1" fmla="*/ 20547 h 6213913"/>
              <a:gd name="connsiteX2" fmla="*/ 644827 w 644827"/>
              <a:gd name="connsiteY2" fmla="*/ 4575186 h 6213913"/>
              <a:gd name="connsiteX3" fmla="*/ 544530 w 644827"/>
              <a:gd name="connsiteY3" fmla="*/ 5772124 h 6213913"/>
              <a:gd name="connsiteX4" fmla="*/ 10274 w 644827"/>
              <a:gd name="connsiteY4" fmla="*/ 6213913 h 6213913"/>
              <a:gd name="connsiteX5" fmla="*/ 0 w 644827"/>
              <a:gd name="connsiteY5" fmla="*/ 0 h 6213913"/>
              <a:gd name="connsiteX0" fmla="*/ 0 w 644827"/>
              <a:gd name="connsiteY0" fmla="*/ 0 h 6244736"/>
              <a:gd name="connsiteX1" fmla="*/ 359596 w 644827"/>
              <a:gd name="connsiteY1" fmla="*/ 20547 h 6244736"/>
              <a:gd name="connsiteX2" fmla="*/ 644827 w 644827"/>
              <a:gd name="connsiteY2" fmla="*/ 4575186 h 6244736"/>
              <a:gd name="connsiteX3" fmla="*/ 544530 w 644827"/>
              <a:gd name="connsiteY3" fmla="*/ 5772124 h 6244736"/>
              <a:gd name="connsiteX4" fmla="*/ 10274 w 644827"/>
              <a:gd name="connsiteY4" fmla="*/ 6244736 h 6244736"/>
              <a:gd name="connsiteX5" fmla="*/ 0 w 644827"/>
              <a:gd name="connsiteY5" fmla="*/ 0 h 6244736"/>
              <a:gd name="connsiteX0" fmla="*/ 0 w 644827"/>
              <a:gd name="connsiteY0" fmla="*/ 0 h 6244736"/>
              <a:gd name="connsiteX1" fmla="*/ 359596 w 644827"/>
              <a:gd name="connsiteY1" fmla="*/ 20547 h 6244736"/>
              <a:gd name="connsiteX2" fmla="*/ 644827 w 644827"/>
              <a:gd name="connsiteY2" fmla="*/ 4575186 h 6244736"/>
              <a:gd name="connsiteX3" fmla="*/ 544530 w 644827"/>
              <a:gd name="connsiteY3" fmla="*/ 5772124 h 6244736"/>
              <a:gd name="connsiteX4" fmla="*/ 10274 w 644827"/>
              <a:gd name="connsiteY4" fmla="*/ 6244736 h 6244736"/>
              <a:gd name="connsiteX5" fmla="*/ 0 w 644827"/>
              <a:gd name="connsiteY5" fmla="*/ 0 h 6244736"/>
              <a:gd name="connsiteX0" fmla="*/ 10730 w 655557"/>
              <a:gd name="connsiteY0" fmla="*/ 0 h 6234461"/>
              <a:gd name="connsiteX1" fmla="*/ 370326 w 655557"/>
              <a:gd name="connsiteY1" fmla="*/ 20547 h 6234461"/>
              <a:gd name="connsiteX2" fmla="*/ 655557 w 655557"/>
              <a:gd name="connsiteY2" fmla="*/ 4575186 h 6234461"/>
              <a:gd name="connsiteX3" fmla="*/ 555260 w 655557"/>
              <a:gd name="connsiteY3" fmla="*/ 5772124 h 6234461"/>
              <a:gd name="connsiteX4" fmla="*/ 455 w 655557"/>
              <a:gd name="connsiteY4" fmla="*/ 6234461 h 6234461"/>
              <a:gd name="connsiteX5" fmla="*/ 10730 w 655557"/>
              <a:gd name="connsiteY5" fmla="*/ 0 h 6234461"/>
              <a:gd name="connsiteX0" fmla="*/ 989 w 656090"/>
              <a:gd name="connsiteY0" fmla="*/ 20549 h 6213914"/>
              <a:gd name="connsiteX1" fmla="*/ 370859 w 656090"/>
              <a:gd name="connsiteY1" fmla="*/ 0 h 6213914"/>
              <a:gd name="connsiteX2" fmla="*/ 656090 w 656090"/>
              <a:gd name="connsiteY2" fmla="*/ 4554639 h 6213914"/>
              <a:gd name="connsiteX3" fmla="*/ 555793 w 656090"/>
              <a:gd name="connsiteY3" fmla="*/ 5751577 h 6213914"/>
              <a:gd name="connsiteX4" fmla="*/ 988 w 656090"/>
              <a:gd name="connsiteY4" fmla="*/ 6213914 h 6213914"/>
              <a:gd name="connsiteX5" fmla="*/ 989 w 656090"/>
              <a:gd name="connsiteY5" fmla="*/ 20549 h 6213914"/>
              <a:gd name="connsiteX0" fmla="*/ 989 w 656090"/>
              <a:gd name="connsiteY0" fmla="*/ 41097 h 6213914"/>
              <a:gd name="connsiteX1" fmla="*/ 370859 w 656090"/>
              <a:gd name="connsiteY1" fmla="*/ 0 h 6213914"/>
              <a:gd name="connsiteX2" fmla="*/ 656090 w 656090"/>
              <a:gd name="connsiteY2" fmla="*/ 4554639 h 6213914"/>
              <a:gd name="connsiteX3" fmla="*/ 555793 w 656090"/>
              <a:gd name="connsiteY3" fmla="*/ 5751577 h 6213914"/>
              <a:gd name="connsiteX4" fmla="*/ 988 w 656090"/>
              <a:gd name="connsiteY4" fmla="*/ 6213914 h 6213914"/>
              <a:gd name="connsiteX5" fmla="*/ 989 w 656090"/>
              <a:gd name="connsiteY5" fmla="*/ 41097 h 6213914"/>
              <a:gd name="connsiteX0" fmla="*/ 20846 w 655399"/>
              <a:gd name="connsiteY0" fmla="*/ 1 h 6213914"/>
              <a:gd name="connsiteX1" fmla="*/ 370168 w 655399"/>
              <a:gd name="connsiteY1" fmla="*/ 0 h 6213914"/>
              <a:gd name="connsiteX2" fmla="*/ 655399 w 655399"/>
              <a:gd name="connsiteY2" fmla="*/ 4554639 h 6213914"/>
              <a:gd name="connsiteX3" fmla="*/ 555102 w 655399"/>
              <a:gd name="connsiteY3" fmla="*/ 5751577 h 6213914"/>
              <a:gd name="connsiteX4" fmla="*/ 297 w 655399"/>
              <a:gd name="connsiteY4" fmla="*/ 6213914 h 6213914"/>
              <a:gd name="connsiteX5" fmla="*/ 20846 w 655399"/>
              <a:gd name="connsiteY5" fmla="*/ 1 h 6213914"/>
              <a:gd name="connsiteX0" fmla="*/ 0 w 675649"/>
              <a:gd name="connsiteY0" fmla="*/ 1 h 6213914"/>
              <a:gd name="connsiteX1" fmla="*/ 390418 w 675649"/>
              <a:gd name="connsiteY1" fmla="*/ 0 h 6213914"/>
              <a:gd name="connsiteX2" fmla="*/ 675649 w 675649"/>
              <a:gd name="connsiteY2" fmla="*/ 4554639 h 6213914"/>
              <a:gd name="connsiteX3" fmla="*/ 575352 w 675649"/>
              <a:gd name="connsiteY3" fmla="*/ 5751577 h 6213914"/>
              <a:gd name="connsiteX4" fmla="*/ 20547 w 675649"/>
              <a:gd name="connsiteY4" fmla="*/ 6213914 h 6213914"/>
              <a:gd name="connsiteX5" fmla="*/ 0 w 675649"/>
              <a:gd name="connsiteY5" fmla="*/ 1 h 6213914"/>
              <a:gd name="connsiteX0" fmla="*/ 0 w 675649"/>
              <a:gd name="connsiteY0" fmla="*/ 10276 h 6213914"/>
              <a:gd name="connsiteX1" fmla="*/ 390418 w 675649"/>
              <a:gd name="connsiteY1" fmla="*/ 0 h 6213914"/>
              <a:gd name="connsiteX2" fmla="*/ 675649 w 675649"/>
              <a:gd name="connsiteY2" fmla="*/ 4554639 h 6213914"/>
              <a:gd name="connsiteX3" fmla="*/ 575352 w 675649"/>
              <a:gd name="connsiteY3" fmla="*/ 5751577 h 6213914"/>
              <a:gd name="connsiteX4" fmla="*/ 20547 w 675649"/>
              <a:gd name="connsiteY4" fmla="*/ 6213914 h 6213914"/>
              <a:gd name="connsiteX5" fmla="*/ 0 w 675649"/>
              <a:gd name="connsiteY5" fmla="*/ 10276 h 621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649" h="6213914">
                <a:moveTo>
                  <a:pt x="0" y="10276"/>
                </a:moveTo>
                <a:lnTo>
                  <a:pt x="390418" y="0"/>
                </a:lnTo>
                <a:lnTo>
                  <a:pt x="675649" y="4554639"/>
                </a:lnTo>
                <a:lnTo>
                  <a:pt x="575352" y="5751577"/>
                </a:lnTo>
                <a:lnTo>
                  <a:pt x="20547" y="6213914"/>
                </a:lnTo>
                <a:cubicBezTo>
                  <a:pt x="17122" y="4142610"/>
                  <a:pt x="3425" y="2081580"/>
                  <a:pt x="0" y="10276"/>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ijdelijke aanduiding voor tekst 12">
            <a:extLst>
              <a:ext uri="{FF2B5EF4-FFF2-40B4-BE49-F238E27FC236}">
                <a16:creationId xmlns:a16="http://schemas.microsoft.com/office/drawing/2014/main" id="{1A0BB9C1-9F53-4C68-9B5C-D7E6186A8596}"/>
              </a:ext>
            </a:extLst>
          </p:cNvPr>
          <p:cNvSpPr>
            <a:spLocks noGrp="1"/>
          </p:cNvSpPr>
          <p:nvPr>
            <p:ph type="body" sz="quarter" idx="15" hasCustomPrompt="1"/>
          </p:nvPr>
        </p:nvSpPr>
        <p:spPr>
          <a:xfrm>
            <a:off x="261937" y="158295"/>
            <a:ext cx="328613" cy="328612"/>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en-GB" dirty="0"/>
              <a:t> </a:t>
            </a:r>
          </a:p>
        </p:txBody>
      </p:sp>
      <p:sp>
        <p:nvSpPr>
          <p:cNvPr id="12" name="Tijdelijke aanduiding voor voettekst 4">
            <a:extLst>
              <a:ext uri="{FF2B5EF4-FFF2-40B4-BE49-F238E27FC236}">
                <a16:creationId xmlns:a16="http://schemas.microsoft.com/office/drawing/2014/main" id="{0274E856-7BB7-40F2-A50A-DEE83E745778}"/>
              </a:ext>
            </a:extLst>
          </p:cNvPr>
          <p:cNvSpPr txBox="1">
            <a:spLocks/>
          </p:cNvSpPr>
          <p:nvPr userDrawn="1"/>
        </p:nvSpPr>
        <p:spPr>
          <a:xfrm>
            <a:off x="1095669" y="6356351"/>
            <a:ext cx="3758381" cy="236178"/>
          </a:xfrm>
          <a:prstGeom prst="rect">
            <a:avLst/>
          </a:prstGeom>
        </p:spPr>
        <p:txBody>
          <a:bodyPr vert="horz" lIns="0" tIns="0" rIns="0" bIns="0" rtlCol="0" anchor="ctr"/>
          <a:lstStyle>
            <a:defPPr>
              <a:defRPr lang="nl-NL"/>
            </a:defPPr>
            <a:lvl1pPr marL="0" algn="l" defTabSz="914400" rtl="0" eaLnBrk="1" latinLnBrk="0" hangingPunct="1">
              <a:defRPr lang="en-GB" sz="1000" kern="1200" dirty="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nl-NL" i="1" dirty="0"/>
          </a:p>
        </p:txBody>
      </p:sp>
      <p:sp>
        <p:nvSpPr>
          <p:cNvPr id="13" name="Rechthoek 12">
            <a:extLst>
              <a:ext uri="{FF2B5EF4-FFF2-40B4-BE49-F238E27FC236}">
                <a16:creationId xmlns:a16="http://schemas.microsoft.com/office/drawing/2014/main" id="{F29F867B-D304-4B38-86C6-1EEBB1369E2E}"/>
              </a:ext>
            </a:extLst>
          </p:cNvPr>
          <p:cNvSpPr/>
          <p:nvPr userDrawn="1"/>
        </p:nvSpPr>
        <p:spPr>
          <a:xfrm>
            <a:off x="0" y="-452457"/>
            <a:ext cx="2070226" cy="3009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t>TEKST 100% + KADERS</a:t>
            </a:r>
          </a:p>
        </p:txBody>
      </p:sp>
      <p:sp>
        <p:nvSpPr>
          <p:cNvPr id="17" name="Tijdelijke aanduiding voor tekst 7">
            <a:extLst>
              <a:ext uri="{FF2B5EF4-FFF2-40B4-BE49-F238E27FC236}">
                <a16:creationId xmlns:a16="http://schemas.microsoft.com/office/drawing/2014/main" id="{2592B53D-5B89-47AF-902D-318598260477}"/>
              </a:ext>
            </a:extLst>
          </p:cNvPr>
          <p:cNvSpPr>
            <a:spLocks noGrp="1"/>
          </p:cNvSpPr>
          <p:nvPr>
            <p:ph type="body" sz="quarter" idx="13" hasCustomPrompt="1"/>
          </p:nvPr>
        </p:nvSpPr>
        <p:spPr>
          <a:xfrm>
            <a:off x="1092200" y="1087356"/>
            <a:ext cx="10260049" cy="252412"/>
          </a:xfrm>
        </p:spPr>
        <p:txBody>
          <a:bodyPr lIns="0" tIns="0" bIns="0" anchor="t">
            <a:normAutofit/>
          </a:bodyPr>
          <a:lstStyle>
            <a:lvl1pPr marL="0" indent="0">
              <a:buNone/>
              <a:defRPr sz="1600">
                <a:solidFill>
                  <a:schemeClr val="accent1"/>
                </a:solidFill>
                <a:latin typeface="+mj-lt"/>
              </a:defRPr>
            </a:lvl1pPr>
          </a:lstStyle>
          <a:p>
            <a:pPr lvl="0"/>
            <a:r>
              <a:rPr lang="en-GB" dirty="0" err="1"/>
              <a:t>Plaats</a:t>
            </a:r>
            <a:r>
              <a:rPr lang="en-GB" dirty="0"/>
              <a:t> </a:t>
            </a:r>
            <a:r>
              <a:rPr lang="en-GB" dirty="0" err="1"/>
              <a:t>hier</a:t>
            </a:r>
            <a:r>
              <a:rPr lang="en-GB" dirty="0"/>
              <a:t> </a:t>
            </a:r>
            <a:r>
              <a:rPr lang="en-GB" dirty="0" err="1"/>
              <a:t>een</a:t>
            </a:r>
            <a:r>
              <a:rPr lang="en-GB" dirty="0"/>
              <a:t> </a:t>
            </a:r>
            <a:r>
              <a:rPr lang="en-GB" dirty="0" err="1"/>
              <a:t>ondertitel</a:t>
            </a:r>
            <a:endParaRPr lang="en-GB" dirty="0"/>
          </a:p>
        </p:txBody>
      </p:sp>
      <p:sp>
        <p:nvSpPr>
          <p:cNvPr id="18" name="Tijdelijke aanduiding voor voettekst 4">
            <a:extLst>
              <a:ext uri="{FF2B5EF4-FFF2-40B4-BE49-F238E27FC236}">
                <a16:creationId xmlns:a16="http://schemas.microsoft.com/office/drawing/2014/main" id="{A72BE1CE-20BA-453B-9F97-9DCF88B6EA84}"/>
              </a:ext>
            </a:extLst>
          </p:cNvPr>
          <p:cNvSpPr>
            <a:spLocks noGrp="1"/>
          </p:cNvSpPr>
          <p:nvPr>
            <p:ph type="ftr" sz="quarter" idx="11"/>
          </p:nvPr>
        </p:nvSpPr>
        <p:spPr>
          <a:xfrm>
            <a:off x="1095669" y="6356351"/>
            <a:ext cx="3758381" cy="236178"/>
          </a:xfrm>
          <a:prstGeom prst="rect">
            <a:avLst/>
          </a:prstGeom>
        </p:spPr>
        <p:txBody>
          <a:bodyPr/>
          <a:lstStyle/>
          <a:p>
            <a:r>
              <a:rPr lang="en-GB"/>
              <a:t>Strategisch plan 2020+</a:t>
            </a:r>
            <a:endParaRPr lang="en-GB" dirty="0"/>
          </a:p>
        </p:txBody>
      </p:sp>
    </p:spTree>
    <p:extLst>
      <p:ext uri="{BB962C8B-B14F-4D97-AF65-F5344CB8AC3E}">
        <p14:creationId xmlns:p14="http://schemas.microsoft.com/office/powerpoint/2010/main" val="3131931824"/>
      </p:ext>
    </p:extLst>
  </p:cSld>
  <p:clrMapOvr>
    <a:masterClrMapping/>
  </p:clrMapOvr>
  <p:extLst>
    <p:ext uri="{DCECCB84-F9BA-43D5-87BE-67443E8EF086}">
      <p15:sldGuideLst xmlns:p15="http://schemas.microsoft.com/office/powerpoint/2012/main">
        <p15:guide id="1" pos="688"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KST + AFBEELDING (50/50)">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DAB582-162A-47B3-8C84-51D1811C122A}"/>
              </a:ext>
            </a:extLst>
          </p:cNvPr>
          <p:cNvSpPr>
            <a:spLocks noGrp="1"/>
          </p:cNvSpPr>
          <p:nvPr>
            <p:ph type="title" hasCustomPrompt="1"/>
          </p:nvPr>
        </p:nvSpPr>
        <p:spPr>
          <a:xfrm>
            <a:off x="838199" y="631659"/>
            <a:ext cx="5140533" cy="517609"/>
          </a:xfrm>
        </p:spPr>
        <p:txBody>
          <a:bodyPr/>
          <a:lstStyle>
            <a:lvl1pPr>
              <a:defRPr/>
            </a:lvl1pPr>
          </a:lstStyle>
          <a:p>
            <a:r>
              <a:rPr lang="en-GB" dirty="0" err="1"/>
              <a:t>Plaats</a:t>
            </a:r>
            <a:r>
              <a:rPr lang="en-GB" dirty="0"/>
              <a:t> </a:t>
            </a:r>
            <a:r>
              <a:rPr lang="en-GB" dirty="0" err="1"/>
              <a:t>hier</a:t>
            </a:r>
            <a:r>
              <a:rPr lang="en-GB" dirty="0"/>
              <a:t> </a:t>
            </a:r>
            <a:r>
              <a:rPr lang="en-GB" dirty="0" err="1"/>
              <a:t>een</a:t>
            </a:r>
            <a:r>
              <a:rPr lang="en-GB" dirty="0"/>
              <a:t> </a:t>
            </a:r>
            <a:r>
              <a:rPr lang="en-GB" dirty="0" err="1"/>
              <a:t>titel</a:t>
            </a:r>
            <a:endParaRPr lang="en-GB" dirty="0"/>
          </a:p>
        </p:txBody>
      </p:sp>
      <p:sp>
        <p:nvSpPr>
          <p:cNvPr id="14" name="Tijdelijke aanduiding voor afbeelding 13">
            <a:extLst>
              <a:ext uri="{FF2B5EF4-FFF2-40B4-BE49-F238E27FC236}">
                <a16:creationId xmlns:a16="http://schemas.microsoft.com/office/drawing/2014/main" id="{B5CEA44E-CA06-4657-9F5D-68EC0436EFAB}"/>
              </a:ext>
            </a:extLst>
          </p:cNvPr>
          <p:cNvSpPr>
            <a:spLocks noGrp="1"/>
          </p:cNvSpPr>
          <p:nvPr>
            <p:ph type="pic" sz="quarter" idx="15" hasCustomPrompt="1"/>
          </p:nvPr>
        </p:nvSpPr>
        <p:spPr>
          <a:xfrm>
            <a:off x="6249075" y="750"/>
            <a:ext cx="5945530" cy="6867525"/>
          </a:xfrm>
          <a:custGeom>
            <a:avLst/>
            <a:gdLst>
              <a:gd name="connsiteX0" fmla="*/ 268968 w 5945530"/>
              <a:gd name="connsiteY0" fmla="*/ 0 h 6867525"/>
              <a:gd name="connsiteX1" fmla="*/ 5945530 w 5945530"/>
              <a:gd name="connsiteY1" fmla="*/ 0 h 6867525"/>
              <a:gd name="connsiteX2" fmla="*/ 5945530 w 5945530"/>
              <a:gd name="connsiteY2" fmla="*/ 6857262 h 6867525"/>
              <a:gd name="connsiteX3" fmla="*/ 202970 w 5945530"/>
              <a:gd name="connsiteY3" fmla="*/ 6867525 h 6867525"/>
              <a:gd name="connsiteX4" fmla="*/ 0 w 5945530"/>
              <a:gd name="connsiteY4" fmla="*/ 5192780 h 6867525"/>
              <a:gd name="connsiteX5" fmla="*/ 545042 w 5945530"/>
              <a:gd name="connsiteY5" fmla="*/ 1955406 h 686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45530" h="6867525">
                <a:moveTo>
                  <a:pt x="268968" y="0"/>
                </a:moveTo>
                <a:lnTo>
                  <a:pt x="5945530" y="0"/>
                </a:lnTo>
                <a:lnTo>
                  <a:pt x="5945530" y="6857262"/>
                </a:lnTo>
                <a:lnTo>
                  <a:pt x="202970" y="6867525"/>
                </a:lnTo>
                <a:lnTo>
                  <a:pt x="0" y="5192780"/>
                </a:lnTo>
                <a:lnTo>
                  <a:pt x="545042" y="1955406"/>
                </a:lnTo>
                <a:close/>
              </a:path>
            </a:pathLst>
          </a:custGeom>
          <a:solidFill>
            <a:schemeClr val="bg1">
              <a:lumMod val="95000"/>
            </a:schemeClr>
          </a:solidFill>
        </p:spPr>
        <p:txBody>
          <a:bodyPr wrap="square" tIns="2988000">
            <a:noAutofit/>
          </a:bodyPr>
          <a:lstStyle>
            <a:lvl1pPr marL="0" indent="0" algn="ctr">
              <a:buNone/>
              <a:defRPr sz="1100" i="1">
                <a:solidFill>
                  <a:schemeClr val="tx1">
                    <a:lumMod val="65000"/>
                    <a:lumOff val="35000"/>
                  </a:schemeClr>
                </a:solidFill>
              </a:defRPr>
            </a:lvl1pPr>
          </a:lstStyle>
          <a:p>
            <a:r>
              <a:rPr lang="en-GB" dirty="0" err="1"/>
              <a:t>Klik</a:t>
            </a:r>
            <a:r>
              <a:rPr lang="en-GB" dirty="0"/>
              <a:t> op </a:t>
            </a:r>
            <a:r>
              <a:rPr lang="en-GB" dirty="0" err="1"/>
              <a:t>onderstaand</a:t>
            </a:r>
            <a:r>
              <a:rPr lang="en-GB" dirty="0"/>
              <a:t> pictogram om </a:t>
            </a:r>
            <a:r>
              <a:rPr lang="en-GB" dirty="0" err="1"/>
              <a:t>een</a:t>
            </a:r>
            <a:r>
              <a:rPr lang="en-GB" dirty="0"/>
              <a:t> </a:t>
            </a:r>
            <a:r>
              <a:rPr lang="en-GB" dirty="0" err="1"/>
              <a:t>afbeelding</a:t>
            </a:r>
            <a:r>
              <a:rPr lang="en-GB" dirty="0"/>
              <a:t> in </a:t>
            </a:r>
            <a:r>
              <a:rPr lang="en-GB" dirty="0" err="1"/>
              <a:t>te</a:t>
            </a:r>
            <a:r>
              <a:rPr lang="en-GB" dirty="0"/>
              <a:t> </a:t>
            </a:r>
            <a:r>
              <a:rPr lang="en-GB" dirty="0" err="1"/>
              <a:t>voegen</a:t>
            </a:r>
            <a:endParaRPr lang="en-GB" dirty="0"/>
          </a:p>
        </p:txBody>
      </p:sp>
      <p:sp>
        <p:nvSpPr>
          <p:cNvPr id="3" name="Tijdelijke aanduiding voor verticale tekst 2">
            <a:extLst>
              <a:ext uri="{FF2B5EF4-FFF2-40B4-BE49-F238E27FC236}">
                <a16:creationId xmlns:a16="http://schemas.microsoft.com/office/drawing/2014/main" id="{185A550D-DF7F-4798-A411-39C4C36C84E2}"/>
              </a:ext>
            </a:extLst>
          </p:cNvPr>
          <p:cNvSpPr>
            <a:spLocks noGrp="1"/>
          </p:cNvSpPr>
          <p:nvPr>
            <p:ph type="body" orient="vert" idx="1" hasCustomPrompt="1"/>
          </p:nvPr>
        </p:nvSpPr>
        <p:spPr>
          <a:xfrm>
            <a:off x="839788" y="1665289"/>
            <a:ext cx="5138981" cy="4500562"/>
          </a:xfrm>
        </p:spPr>
        <p:txBody>
          <a:bodyPr vert="horz"/>
          <a:lstStyle>
            <a:lvl4pPr marL="0" indent="0">
              <a:tabLst/>
              <a:defRPr/>
            </a:lvl4pPr>
          </a:lstStyle>
          <a:p>
            <a:pPr lvl="0"/>
            <a:r>
              <a:rPr lang="nl-NL" dirty="0" err="1"/>
              <a:t>Bullet</a:t>
            </a:r>
            <a:endParaRPr lang="nl-NL" dirty="0"/>
          </a:p>
          <a:p>
            <a:pPr lvl="1"/>
            <a:r>
              <a:rPr lang="nl-NL" dirty="0"/>
              <a:t>Sub-</a:t>
            </a:r>
            <a:r>
              <a:rPr lang="nl-NL" dirty="0" err="1"/>
              <a:t>Bullet</a:t>
            </a:r>
            <a:r>
              <a:rPr lang="nl-NL" dirty="0"/>
              <a:t> #1</a:t>
            </a:r>
          </a:p>
          <a:p>
            <a:pPr lvl="2"/>
            <a:r>
              <a:rPr lang="nl-NL" dirty="0"/>
              <a:t>Sub-</a:t>
            </a:r>
            <a:r>
              <a:rPr lang="nl-NL" dirty="0" err="1"/>
              <a:t>Bullet</a:t>
            </a:r>
            <a:r>
              <a:rPr lang="nl-NL" dirty="0"/>
              <a:t> #2</a:t>
            </a:r>
          </a:p>
          <a:p>
            <a:pPr lvl="3"/>
            <a:r>
              <a:rPr lang="nl-NL" dirty="0"/>
              <a:t>Leestekst</a:t>
            </a:r>
          </a:p>
          <a:p>
            <a:pPr lvl="4"/>
            <a:r>
              <a:rPr lang="nl-NL" dirty="0"/>
              <a:t>Kop #1</a:t>
            </a:r>
          </a:p>
          <a:p>
            <a:pPr lvl="5"/>
            <a:r>
              <a:rPr lang="nl-NL" dirty="0"/>
              <a:t>Kop #2</a:t>
            </a:r>
          </a:p>
          <a:p>
            <a:pPr lvl="6"/>
            <a:r>
              <a:rPr lang="nl-NL" dirty="0"/>
              <a:t>Alfabetische </a:t>
            </a:r>
            <a:r>
              <a:rPr lang="nl-NL" dirty="0" err="1"/>
              <a:t>bullet</a:t>
            </a:r>
            <a:endParaRPr lang="nl-NL" dirty="0"/>
          </a:p>
          <a:p>
            <a:pPr lvl="7"/>
            <a:r>
              <a:rPr lang="nl-NL" dirty="0"/>
              <a:t>Numerieke </a:t>
            </a:r>
            <a:r>
              <a:rPr lang="nl-NL" dirty="0" err="1"/>
              <a:t>bullet</a:t>
            </a:r>
            <a:endParaRPr lang="nl-NL" dirty="0"/>
          </a:p>
          <a:p>
            <a:pPr lvl="8"/>
            <a:r>
              <a:rPr lang="nl-NL" dirty="0"/>
              <a:t>Quote tekst</a:t>
            </a:r>
            <a:endParaRPr lang="en-GB" dirty="0"/>
          </a:p>
        </p:txBody>
      </p:sp>
      <p:sp>
        <p:nvSpPr>
          <p:cNvPr id="4" name="Tijdelijke aanduiding voor datum 3">
            <a:extLst>
              <a:ext uri="{FF2B5EF4-FFF2-40B4-BE49-F238E27FC236}">
                <a16:creationId xmlns:a16="http://schemas.microsoft.com/office/drawing/2014/main" id="{5BC62AAD-D9DC-4407-9B09-7744ABCF9283}"/>
              </a:ext>
            </a:extLst>
          </p:cNvPr>
          <p:cNvSpPr>
            <a:spLocks noGrp="1"/>
          </p:cNvSpPr>
          <p:nvPr>
            <p:ph type="dt" sz="half" idx="10"/>
          </p:nvPr>
        </p:nvSpPr>
        <p:spPr/>
        <p:txBody>
          <a:bodyPr/>
          <a:lstStyle/>
          <a:p>
            <a:fld id="{DCF33193-25B0-48CD-B5E8-96236AB4E3B9}" type="datetime1">
              <a:rPr lang="nl-NL" smtClean="0"/>
              <a:t>22-09-2023</a:t>
            </a:fld>
            <a:endParaRPr lang="en-GB" dirty="0"/>
          </a:p>
        </p:txBody>
      </p:sp>
      <p:sp>
        <p:nvSpPr>
          <p:cNvPr id="5" name="Tijdelijke aanduiding voor voettekst 4">
            <a:extLst>
              <a:ext uri="{FF2B5EF4-FFF2-40B4-BE49-F238E27FC236}">
                <a16:creationId xmlns:a16="http://schemas.microsoft.com/office/drawing/2014/main" id="{F483B42D-4F15-47F8-B5A1-5B6DC08F2CBC}"/>
              </a:ext>
            </a:extLst>
          </p:cNvPr>
          <p:cNvSpPr>
            <a:spLocks noGrp="1"/>
          </p:cNvSpPr>
          <p:nvPr>
            <p:ph type="ftr" sz="quarter" idx="11"/>
          </p:nvPr>
        </p:nvSpPr>
        <p:spPr>
          <a:xfrm>
            <a:off x="839788" y="6356351"/>
            <a:ext cx="3758381" cy="236178"/>
          </a:xfrm>
          <a:prstGeom prst="rect">
            <a:avLst/>
          </a:prstGeom>
        </p:spPr>
        <p:txBody>
          <a:bodyPr/>
          <a:lstStyle/>
          <a:p>
            <a:r>
              <a:rPr lang="en-GB"/>
              <a:t>Strategisch plan 2020+</a:t>
            </a:r>
            <a:endParaRPr lang="en-GB" dirty="0"/>
          </a:p>
        </p:txBody>
      </p:sp>
      <p:sp>
        <p:nvSpPr>
          <p:cNvPr id="6" name="Tijdelijke aanduiding voor dianummer 5">
            <a:extLst>
              <a:ext uri="{FF2B5EF4-FFF2-40B4-BE49-F238E27FC236}">
                <a16:creationId xmlns:a16="http://schemas.microsoft.com/office/drawing/2014/main" id="{17DFAB6C-CF24-4248-92C6-E7ADC1338D02}"/>
              </a:ext>
            </a:extLst>
          </p:cNvPr>
          <p:cNvSpPr>
            <a:spLocks noGrp="1"/>
          </p:cNvSpPr>
          <p:nvPr>
            <p:ph type="sldNum" sz="quarter" idx="12"/>
          </p:nvPr>
        </p:nvSpPr>
        <p:spPr/>
        <p:txBody>
          <a:bodyPr/>
          <a:lstStyle/>
          <a:p>
            <a:fld id="{E75BFFD5-5BBF-47BE-B5A6-386388B0B4F6}" type="slidenum">
              <a:rPr lang="en-GB" smtClean="0"/>
              <a:t>‹nr.›</a:t>
            </a:fld>
            <a:endParaRPr lang="en-GB" dirty="0"/>
          </a:p>
        </p:txBody>
      </p:sp>
      <p:sp>
        <p:nvSpPr>
          <p:cNvPr id="9" name="Rechthoek 8">
            <a:extLst>
              <a:ext uri="{FF2B5EF4-FFF2-40B4-BE49-F238E27FC236}">
                <a16:creationId xmlns:a16="http://schemas.microsoft.com/office/drawing/2014/main" id="{32862C42-D711-4DFD-B312-AF385B95006F}"/>
              </a:ext>
            </a:extLst>
          </p:cNvPr>
          <p:cNvSpPr/>
          <p:nvPr userDrawn="1"/>
        </p:nvSpPr>
        <p:spPr>
          <a:xfrm>
            <a:off x="0" y="-452457"/>
            <a:ext cx="2070226" cy="3009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t>TEKST + AFBEEDLING (50/50)</a:t>
            </a:r>
          </a:p>
        </p:txBody>
      </p:sp>
      <p:sp>
        <p:nvSpPr>
          <p:cNvPr id="11" name="Tijdelijke aanduiding voor tekst 7">
            <a:extLst>
              <a:ext uri="{FF2B5EF4-FFF2-40B4-BE49-F238E27FC236}">
                <a16:creationId xmlns:a16="http://schemas.microsoft.com/office/drawing/2014/main" id="{87A63F48-EDD2-4E7F-81FC-AC17319C0EC8}"/>
              </a:ext>
            </a:extLst>
          </p:cNvPr>
          <p:cNvSpPr>
            <a:spLocks noGrp="1"/>
          </p:cNvSpPr>
          <p:nvPr>
            <p:ph type="body" sz="quarter" idx="13" hasCustomPrompt="1"/>
          </p:nvPr>
        </p:nvSpPr>
        <p:spPr>
          <a:xfrm>
            <a:off x="839788" y="1087356"/>
            <a:ext cx="5138944" cy="252412"/>
          </a:xfrm>
        </p:spPr>
        <p:txBody>
          <a:bodyPr lIns="0" tIns="0" bIns="0" anchor="t">
            <a:normAutofit/>
          </a:bodyPr>
          <a:lstStyle>
            <a:lvl1pPr marL="0" indent="0">
              <a:buNone/>
              <a:defRPr sz="1600">
                <a:solidFill>
                  <a:schemeClr val="accent1"/>
                </a:solidFill>
                <a:latin typeface="+mj-lt"/>
              </a:defRPr>
            </a:lvl1pPr>
          </a:lstStyle>
          <a:p>
            <a:pPr lvl="0"/>
            <a:r>
              <a:rPr lang="en-GB" dirty="0" err="1"/>
              <a:t>Plaats</a:t>
            </a:r>
            <a:r>
              <a:rPr lang="en-GB" dirty="0"/>
              <a:t> </a:t>
            </a:r>
            <a:r>
              <a:rPr lang="en-GB" dirty="0" err="1"/>
              <a:t>hier</a:t>
            </a:r>
            <a:r>
              <a:rPr lang="en-GB" dirty="0"/>
              <a:t> </a:t>
            </a:r>
            <a:r>
              <a:rPr lang="en-GB" dirty="0" err="1"/>
              <a:t>een</a:t>
            </a:r>
            <a:r>
              <a:rPr lang="en-GB" dirty="0"/>
              <a:t> </a:t>
            </a:r>
            <a:r>
              <a:rPr lang="en-GB" dirty="0" err="1"/>
              <a:t>ondertitel</a:t>
            </a:r>
            <a:endParaRPr lang="en-GB" dirty="0"/>
          </a:p>
        </p:txBody>
      </p:sp>
    </p:spTree>
    <p:extLst>
      <p:ext uri="{BB962C8B-B14F-4D97-AF65-F5344CB8AC3E}">
        <p14:creationId xmlns:p14="http://schemas.microsoft.com/office/powerpoint/2010/main" val="3114661609"/>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DD77A3-3B42-40B3-9F29-FB22B6B29A4E}"/>
              </a:ext>
            </a:extLst>
          </p:cNvPr>
          <p:cNvSpPr>
            <a:spLocks noGrp="1"/>
          </p:cNvSpPr>
          <p:nvPr>
            <p:ph type="title" hasCustomPrompt="1"/>
          </p:nvPr>
        </p:nvSpPr>
        <p:spPr/>
        <p:txBody>
          <a:bodyPr/>
          <a:lstStyle>
            <a:lvl1pPr>
              <a:defRPr/>
            </a:lvl1pPr>
          </a:lstStyle>
          <a:p>
            <a:r>
              <a:rPr lang="nl-NL" dirty="0"/>
              <a:t>Plaats hier een titel</a:t>
            </a:r>
            <a:endParaRPr lang="en-GB" dirty="0"/>
          </a:p>
        </p:txBody>
      </p:sp>
      <p:sp>
        <p:nvSpPr>
          <p:cNvPr id="3" name="Tijdelijke aanduiding voor datum 2">
            <a:extLst>
              <a:ext uri="{FF2B5EF4-FFF2-40B4-BE49-F238E27FC236}">
                <a16:creationId xmlns:a16="http://schemas.microsoft.com/office/drawing/2014/main" id="{0BD73809-3E63-4698-A40A-FA8BC3D8FEC2}"/>
              </a:ext>
            </a:extLst>
          </p:cNvPr>
          <p:cNvSpPr>
            <a:spLocks noGrp="1"/>
          </p:cNvSpPr>
          <p:nvPr>
            <p:ph type="dt" sz="half" idx="10"/>
          </p:nvPr>
        </p:nvSpPr>
        <p:spPr/>
        <p:txBody>
          <a:bodyPr/>
          <a:lstStyle/>
          <a:p>
            <a:fld id="{0897336F-A649-4F5C-9336-3CA9DC1CFA48}" type="datetime1">
              <a:rPr lang="nl-NL" smtClean="0"/>
              <a:t>22-09-2023</a:t>
            </a:fld>
            <a:endParaRPr lang="en-GB" dirty="0"/>
          </a:p>
        </p:txBody>
      </p:sp>
      <p:sp>
        <p:nvSpPr>
          <p:cNvPr id="5" name="Tijdelijke aanduiding voor dianummer 4">
            <a:extLst>
              <a:ext uri="{FF2B5EF4-FFF2-40B4-BE49-F238E27FC236}">
                <a16:creationId xmlns:a16="http://schemas.microsoft.com/office/drawing/2014/main" id="{C4B29B84-6F98-4C2F-969E-F7D1E7F5E79D}"/>
              </a:ext>
            </a:extLst>
          </p:cNvPr>
          <p:cNvSpPr>
            <a:spLocks noGrp="1"/>
          </p:cNvSpPr>
          <p:nvPr>
            <p:ph type="sldNum" sz="quarter" idx="12"/>
          </p:nvPr>
        </p:nvSpPr>
        <p:spPr/>
        <p:txBody>
          <a:bodyPr/>
          <a:lstStyle/>
          <a:p>
            <a:fld id="{E75BFFD5-5BBF-47BE-B5A6-386388B0B4F6}" type="slidenum">
              <a:rPr lang="en-GB" smtClean="0"/>
              <a:t>‹nr.›</a:t>
            </a:fld>
            <a:endParaRPr lang="en-GB" dirty="0"/>
          </a:p>
        </p:txBody>
      </p:sp>
      <p:sp>
        <p:nvSpPr>
          <p:cNvPr id="6" name="Tijdelijke aanduiding voor voettekst 4">
            <a:extLst>
              <a:ext uri="{FF2B5EF4-FFF2-40B4-BE49-F238E27FC236}">
                <a16:creationId xmlns:a16="http://schemas.microsoft.com/office/drawing/2014/main" id="{DFF2577A-C31F-4194-A000-70DBC0E35CF5}"/>
              </a:ext>
            </a:extLst>
          </p:cNvPr>
          <p:cNvSpPr>
            <a:spLocks noGrp="1"/>
          </p:cNvSpPr>
          <p:nvPr>
            <p:ph type="ftr" sz="quarter" idx="11"/>
          </p:nvPr>
        </p:nvSpPr>
        <p:spPr>
          <a:xfrm>
            <a:off x="839788" y="6356351"/>
            <a:ext cx="3758381" cy="236178"/>
          </a:xfrm>
          <a:prstGeom prst="rect">
            <a:avLst/>
          </a:prstGeom>
        </p:spPr>
        <p:txBody>
          <a:bodyPr/>
          <a:lstStyle/>
          <a:p>
            <a:r>
              <a:rPr lang="en-GB"/>
              <a:t>Strategisch plan 2020+</a:t>
            </a:r>
            <a:endParaRPr lang="en-GB" dirty="0"/>
          </a:p>
        </p:txBody>
      </p:sp>
      <p:sp>
        <p:nvSpPr>
          <p:cNvPr id="7" name="Rechthoek 6">
            <a:extLst>
              <a:ext uri="{FF2B5EF4-FFF2-40B4-BE49-F238E27FC236}">
                <a16:creationId xmlns:a16="http://schemas.microsoft.com/office/drawing/2014/main" id="{16ABF3E2-FB2F-4015-9D4E-BAA8F72B23A7}"/>
              </a:ext>
            </a:extLst>
          </p:cNvPr>
          <p:cNvSpPr/>
          <p:nvPr userDrawn="1"/>
        </p:nvSpPr>
        <p:spPr>
          <a:xfrm>
            <a:off x="0" y="-452457"/>
            <a:ext cx="2070226" cy="3009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t>ALLEEN TITEL</a:t>
            </a:r>
          </a:p>
        </p:txBody>
      </p:sp>
    </p:spTree>
    <p:extLst>
      <p:ext uri="{BB962C8B-B14F-4D97-AF65-F5344CB8AC3E}">
        <p14:creationId xmlns:p14="http://schemas.microsoft.com/office/powerpoint/2010/main" val="28411237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200700B6-7CE4-8AA8-3900-A578CD81B7BA}"/>
              </a:ext>
            </a:extLst>
          </p:cNvPr>
          <p:cNvSpPr>
            <a:spLocks noGrp="1"/>
          </p:cNvSpPr>
          <p:nvPr>
            <p:ph type="dt" sz="half" idx="10"/>
          </p:nvPr>
        </p:nvSpPr>
        <p:spPr/>
        <p:txBody>
          <a:bodyPr/>
          <a:lstStyle>
            <a:lvl1pPr>
              <a:defRPr/>
            </a:lvl1pPr>
          </a:lstStyle>
          <a:p>
            <a:pPr>
              <a:defRPr/>
            </a:pPr>
            <a:fld id="{A97B4A85-09E9-504E-9699-1E7CEA92D101}" type="datetimeFigureOut">
              <a:rPr lang="nl-NL"/>
              <a:pPr>
                <a:defRPr/>
              </a:pPr>
              <a:t>22-09-2023</a:t>
            </a:fld>
            <a:endParaRPr lang="nl-NL"/>
          </a:p>
        </p:txBody>
      </p:sp>
      <p:sp>
        <p:nvSpPr>
          <p:cNvPr id="5" name="Tijdelijke aanduiding voor voettekst 4">
            <a:extLst>
              <a:ext uri="{FF2B5EF4-FFF2-40B4-BE49-F238E27FC236}">
                <a16:creationId xmlns:a16="http://schemas.microsoft.com/office/drawing/2014/main" id="{D0C72DC2-9D4F-9D9B-BC61-F9AC87A477C9}"/>
              </a:ext>
            </a:extLst>
          </p:cNvPr>
          <p:cNvSpPr>
            <a:spLocks noGrp="1"/>
          </p:cNvSpPr>
          <p:nvPr>
            <p:ph type="ftr" sz="quarter" idx="11"/>
          </p:nvPr>
        </p:nvSpPr>
        <p:spPr/>
        <p:txBody>
          <a:bodyPr/>
          <a:lstStyle>
            <a:lvl1pPr>
              <a:defRPr/>
            </a:lvl1pPr>
          </a:lstStyle>
          <a:p>
            <a:pPr>
              <a:defRPr/>
            </a:pPr>
            <a:endParaRPr lang="nl-NL"/>
          </a:p>
        </p:txBody>
      </p:sp>
      <p:sp>
        <p:nvSpPr>
          <p:cNvPr id="6" name="Tijdelijke aanduiding voor dianummer 5">
            <a:extLst>
              <a:ext uri="{FF2B5EF4-FFF2-40B4-BE49-F238E27FC236}">
                <a16:creationId xmlns:a16="http://schemas.microsoft.com/office/drawing/2014/main" id="{0324D382-68C0-815E-252E-3D0C6F130469}"/>
              </a:ext>
            </a:extLst>
          </p:cNvPr>
          <p:cNvSpPr>
            <a:spLocks noGrp="1"/>
          </p:cNvSpPr>
          <p:nvPr>
            <p:ph type="sldNum" sz="quarter" idx="12"/>
          </p:nvPr>
        </p:nvSpPr>
        <p:spPr/>
        <p:txBody>
          <a:bodyPr/>
          <a:lstStyle>
            <a:lvl1pPr>
              <a:defRPr/>
            </a:lvl1pPr>
          </a:lstStyle>
          <a:p>
            <a:pPr>
              <a:defRPr/>
            </a:pPr>
            <a:fld id="{268885DE-F4E7-F14F-A640-3684C02BFD0F}" type="slidenum">
              <a:rPr lang="nl-NL"/>
              <a:pPr>
                <a:defRPr/>
              </a:pPr>
              <a:t>‹nr.›</a:t>
            </a:fld>
            <a:endParaRPr lang="nl-NL"/>
          </a:p>
        </p:txBody>
      </p:sp>
    </p:spTree>
    <p:extLst>
      <p:ext uri="{BB962C8B-B14F-4D97-AF65-F5344CB8AC3E}">
        <p14:creationId xmlns:p14="http://schemas.microsoft.com/office/powerpoint/2010/main" val="828728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sv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233A4AE2-EEB7-45CE-877A-946564EB1A06}"/>
              </a:ext>
            </a:extLst>
          </p:cNvPr>
          <p:cNvSpPr>
            <a:spLocks noGrp="1"/>
          </p:cNvSpPr>
          <p:nvPr>
            <p:ph type="title"/>
          </p:nvPr>
        </p:nvSpPr>
        <p:spPr>
          <a:xfrm>
            <a:off x="838200" y="631659"/>
            <a:ext cx="10515600" cy="517609"/>
          </a:xfrm>
          <a:prstGeom prst="rect">
            <a:avLst/>
          </a:prstGeom>
        </p:spPr>
        <p:txBody>
          <a:bodyPr vert="horz" lIns="0" tIns="0" rIns="0" bIns="0" rtlCol="0" anchor="t">
            <a:normAutofit/>
          </a:bodyPr>
          <a:lstStyle/>
          <a:p>
            <a:r>
              <a:rPr lang="nl-NL" dirty="0"/>
              <a:t>Klik om stijl te bewerken</a:t>
            </a:r>
            <a:endParaRPr lang="en-GB" dirty="0"/>
          </a:p>
        </p:txBody>
      </p:sp>
      <p:sp>
        <p:nvSpPr>
          <p:cNvPr id="3" name="Tijdelijke aanduiding voor tekst 2">
            <a:extLst>
              <a:ext uri="{FF2B5EF4-FFF2-40B4-BE49-F238E27FC236}">
                <a16:creationId xmlns:a16="http://schemas.microsoft.com/office/drawing/2014/main" id="{5807B04B-8592-4FCA-BF54-72EF8D08E535}"/>
              </a:ext>
            </a:extLst>
          </p:cNvPr>
          <p:cNvSpPr>
            <a:spLocks noGrp="1"/>
          </p:cNvSpPr>
          <p:nvPr>
            <p:ph type="body" idx="1"/>
          </p:nvPr>
        </p:nvSpPr>
        <p:spPr>
          <a:xfrm>
            <a:off x="838200" y="1665289"/>
            <a:ext cx="10515600" cy="4500562"/>
          </a:xfrm>
          <a:prstGeom prst="rect">
            <a:avLst/>
          </a:prstGeom>
        </p:spPr>
        <p:txBody>
          <a:bodyPr vert="horz" lIns="0" tIns="0" rIns="0" bIns="0" rtlCol="0">
            <a:normAutofit/>
          </a:bodyPr>
          <a:lstStyle/>
          <a:p>
            <a:pPr lvl="0"/>
            <a:r>
              <a:rPr lang="nl-NL" dirty="0" err="1"/>
              <a:t>Bullet</a:t>
            </a:r>
            <a:endParaRPr lang="nl-NL" dirty="0"/>
          </a:p>
          <a:p>
            <a:pPr lvl="1"/>
            <a:r>
              <a:rPr lang="nl-NL" dirty="0"/>
              <a:t>Sub-</a:t>
            </a:r>
            <a:r>
              <a:rPr lang="nl-NL" dirty="0" err="1"/>
              <a:t>Bullet</a:t>
            </a:r>
            <a:r>
              <a:rPr lang="nl-NL" dirty="0"/>
              <a:t> #1</a:t>
            </a:r>
          </a:p>
          <a:p>
            <a:pPr lvl="2"/>
            <a:r>
              <a:rPr lang="nl-NL" dirty="0"/>
              <a:t>Sub-</a:t>
            </a:r>
            <a:r>
              <a:rPr lang="nl-NL" dirty="0" err="1"/>
              <a:t>Bullet</a:t>
            </a:r>
            <a:r>
              <a:rPr lang="nl-NL" dirty="0"/>
              <a:t> #2</a:t>
            </a:r>
          </a:p>
          <a:p>
            <a:pPr lvl="3"/>
            <a:r>
              <a:rPr lang="nl-NL" dirty="0"/>
              <a:t>Leestekst</a:t>
            </a:r>
          </a:p>
          <a:p>
            <a:pPr lvl="4"/>
            <a:r>
              <a:rPr lang="nl-NL" dirty="0"/>
              <a:t>Kop #1</a:t>
            </a:r>
          </a:p>
          <a:p>
            <a:pPr lvl="5"/>
            <a:r>
              <a:rPr lang="nl-NL" dirty="0"/>
              <a:t>Kop #2</a:t>
            </a:r>
          </a:p>
          <a:p>
            <a:pPr lvl="6"/>
            <a:r>
              <a:rPr lang="nl-NL" dirty="0"/>
              <a:t>Alfabetische </a:t>
            </a:r>
            <a:r>
              <a:rPr lang="nl-NL" dirty="0" err="1"/>
              <a:t>bullet</a:t>
            </a:r>
            <a:endParaRPr lang="nl-NL" dirty="0"/>
          </a:p>
          <a:p>
            <a:pPr lvl="7"/>
            <a:r>
              <a:rPr lang="nl-NL" dirty="0"/>
              <a:t>Numerieke </a:t>
            </a:r>
            <a:r>
              <a:rPr lang="nl-NL" dirty="0" err="1"/>
              <a:t>bullet</a:t>
            </a:r>
            <a:endParaRPr lang="nl-NL" dirty="0"/>
          </a:p>
          <a:p>
            <a:pPr lvl="8"/>
            <a:r>
              <a:rPr lang="nl-NL" dirty="0"/>
              <a:t>Quote tekst</a:t>
            </a:r>
            <a:endParaRPr lang="en-GB" dirty="0"/>
          </a:p>
        </p:txBody>
      </p:sp>
      <p:sp>
        <p:nvSpPr>
          <p:cNvPr id="4" name="Tijdelijke aanduiding voor datum 3">
            <a:extLst>
              <a:ext uri="{FF2B5EF4-FFF2-40B4-BE49-F238E27FC236}">
                <a16:creationId xmlns:a16="http://schemas.microsoft.com/office/drawing/2014/main" id="{38D834A2-E663-48E8-B981-30BF8C6B7AB1}"/>
              </a:ext>
            </a:extLst>
          </p:cNvPr>
          <p:cNvSpPr>
            <a:spLocks noGrp="1"/>
          </p:cNvSpPr>
          <p:nvPr>
            <p:ph type="dt" sz="half" idx="2"/>
          </p:nvPr>
        </p:nvSpPr>
        <p:spPr>
          <a:xfrm>
            <a:off x="838200" y="7713056"/>
            <a:ext cx="2743200" cy="365125"/>
          </a:xfrm>
          <a:prstGeom prst="rect">
            <a:avLst/>
          </a:prstGeom>
        </p:spPr>
        <p:txBody>
          <a:bodyPr vert="horz" lIns="0" tIns="0" rIns="0" bIns="0" rtlCol="0" anchor="ctr"/>
          <a:lstStyle>
            <a:lvl1pPr>
              <a:defRPr lang="en-GB" sz="1000" smtClean="0">
                <a:solidFill>
                  <a:schemeClr val="tx1">
                    <a:lumMod val="50000"/>
                    <a:lumOff val="50000"/>
                  </a:schemeClr>
                </a:solidFill>
              </a:defRPr>
            </a:lvl1pPr>
          </a:lstStyle>
          <a:p>
            <a:fld id="{6BE82815-208A-40DA-8EC2-E3A4B095B7A0}" type="datetime1">
              <a:rPr lang="nl-NL" smtClean="0"/>
              <a:t>22-09-2023</a:t>
            </a:fld>
            <a:endParaRPr lang="nl-NL" dirty="0"/>
          </a:p>
        </p:txBody>
      </p:sp>
      <p:sp>
        <p:nvSpPr>
          <p:cNvPr id="5" name="Tijdelijke aanduiding voor voettekst 4">
            <a:extLst>
              <a:ext uri="{FF2B5EF4-FFF2-40B4-BE49-F238E27FC236}">
                <a16:creationId xmlns:a16="http://schemas.microsoft.com/office/drawing/2014/main" id="{5B74EC10-8A5E-4F0A-A15A-95533054FDE0}"/>
              </a:ext>
            </a:extLst>
          </p:cNvPr>
          <p:cNvSpPr>
            <a:spLocks noGrp="1"/>
          </p:cNvSpPr>
          <p:nvPr>
            <p:ph type="ftr" sz="quarter" idx="3"/>
          </p:nvPr>
        </p:nvSpPr>
        <p:spPr>
          <a:xfrm>
            <a:off x="839788" y="6356351"/>
            <a:ext cx="3758381" cy="236178"/>
          </a:xfrm>
          <a:prstGeom prst="rect">
            <a:avLst/>
          </a:prstGeom>
        </p:spPr>
        <p:txBody>
          <a:bodyPr vert="horz" lIns="0" tIns="0" rIns="0" bIns="0" rtlCol="0" anchor="ctr"/>
          <a:lstStyle>
            <a:lvl1pPr algn="l">
              <a:defRPr lang="en-GB" sz="1000" i="1" dirty="0">
                <a:solidFill>
                  <a:schemeClr val="tx1">
                    <a:lumMod val="50000"/>
                    <a:lumOff val="50000"/>
                  </a:schemeClr>
                </a:solidFill>
                <a:latin typeface="+mn-lt"/>
              </a:defRPr>
            </a:lvl1pPr>
          </a:lstStyle>
          <a:p>
            <a:r>
              <a:rPr lang="nl-NL"/>
              <a:t>Strategisch plan 2020+</a:t>
            </a:r>
          </a:p>
        </p:txBody>
      </p:sp>
      <p:sp>
        <p:nvSpPr>
          <p:cNvPr id="6" name="Tijdelijke aanduiding voor dianummer 5">
            <a:extLst>
              <a:ext uri="{FF2B5EF4-FFF2-40B4-BE49-F238E27FC236}">
                <a16:creationId xmlns:a16="http://schemas.microsoft.com/office/drawing/2014/main" id="{AC67BF41-BA46-4F4F-A80D-727D85CA5EE2}"/>
              </a:ext>
            </a:extLst>
          </p:cNvPr>
          <p:cNvSpPr>
            <a:spLocks noGrp="1"/>
          </p:cNvSpPr>
          <p:nvPr>
            <p:ph type="sldNum" sz="quarter" idx="4"/>
          </p:nvPr>
        </p:nvSpPr>
        <p:spPr>
          <a:xfrm>
            <a:off x="10891684" y="6356352"/>
            <a:ext cx="462116" cy="236178"/>
          </a:xfrm>
          <a:prstGeom prst="rect">
            <a:avLst/>
          </a:prstGeom>
        </p:spPr>
        <p:txBody>
          <a:bodyPr vert="horz" lIns="0" tIns="0" rIns="0" bIns="0" rtlCol="0" anchor="t"/>
          <a:lstStyle>
            <a:lvl1pPr algn="r">
              <a:defRPr sz="1000">
                <a:solidFill>
                  <a:schemeClr val="tx1"/>
                </a:solidFill>
                <a:latin typeface="+mj-lt"/>
              </a:defRPr>
            </a:lvl1pPr>
          </a:lstStyle>
          <a:p>
            <a:fld id="{E75BFFD5-5BBF-47BE-B5A6-386388B0B4F6}" type="slidenum">
              <a:rPr lang="en-GB" smtClean="0"/>
              <a:pPr/>
              <a:t>‹nr.›</a:t>
            </a:fld>
            <a:endParaRPr lang="en-GB" dirty="0"/>
          </a:p>
        </p:txBody>
      </p:sp>
      <p:pic>
        <p:nvPicPr>
          <p:cNvPr id="8" name="Graphic 7">
            <a:extLst>
              <a:ext uri="{FF2B5EF4-FFF2-40B4-BE49-F238E27FC236}">
                <a16:creationId xmlns:a16="http://schemas.microsoft.com/office/drawing/2014/main" id="{3D22855C-4198-4016-9CB8-25D79B527689}"/>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262116" y="158692"/>
            <a:ext cx="329996" cy="329996"/>
          </a:xfrm>
          <a:prstGeom prst="rect">
            <a:avLst/>
          </a:prstGeom>
        </p:spPr>
      </p:pic>
      <p:sp>
        <p:nvSpPr>
          <p:cNvPr id="7" name="Rechthoek 6">
            <a:extLst>
              <a:ext uri="{FF2B5EF4-FFF2-40B4-BE49-F238E27FC236}">
                <a16:creationId xmlns:a16="http://schemas.microsoft.com/office/drawing/2014/main" id="{C0EC42C0-A8A8-4958-805F-E2665942BA9B}"/>
              </a:ext>
            </a:extLst>
          </p:cNvPr>
          <p:cNvSpPr/>
          <p:nvPr userDrawn="1"/>
        </p:nvSpPr>
        <p:spPr>
          <a:xfrm>
            <a:off x="9921713" y="-452456"/>
            <a:ext cx="300949" cy="30094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hthoek 9">
            <a:extLst>
              <a:ext uri="{FF2B5EF4-FFF2-40B4-BE49-F238E27FC236}">
                <a16:creationId xmlns:a16="http://schemas.microsoft.com/office/drawing/2014/main" id="{AF255B46-2039-4378-BE88-508F46476E8B}"/>
              </a:ext>
            </a:extLst>
          </p:cNvPr>
          <p:cNvSpPr/>
          <p:nvPr userDrawn="1"/>
        </p:nvSpPr>
        <p:spPr>
          <a:xfrm>
            <a:off x="10320742" y="-452456"/>
            <a:ext cx="300949" cy="30094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hthoek 10">
            <a:extLst>
              <a:ext uri="{FF2B5EF4-FFF2-40B4-BE49-F238E27FC236}">
                <a16:creationId xmlns:a16="http://schemas.microsoft.com/office/drawing/2014/main" id="{7F6586F2-87E4-4A82-881A-64D7A6B3E1A2}"/>
              </a:ext>
            </a:extLst>
          </p:cNvPr>
          <p:cNvSpPr/>
          <p:nvPr userDrawn="1"/>
        </p:nvSpPr>
        <p:spPr>
          <a:xfrm>
            <a:off x="10719771" y="-452457"/>
            <a:ext cx="300949" cy="30094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hthoek 11">
            <a:extLst>
              <a:ext uri="{FF2B5EF4-FFF2-40B4-BE49-F238E27FC236}">
                <a16:creationId xmlns:a16="http://schemas.microsoft.com/office/drawing/2014/main" id="{8E285846-BE38-445F-9B68-04CC9631BB94}"/>
              </a:ext>
            </a:extLst>
          </p:cNvPr>
          <p:cNvSpPr/>
          <p:nvPr userDrawn="1"/>
        </p:nvSpPr>
        <p:spPr>
          <a:xfrm>
            <a:off x="11092993" y="-452456"/>
            <a:ext cx="300949" cy="30094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hthoek 12">
            <a:extLst>
              <a:ext uri="{FF2B5EF4-FFF2-40B4-BE49-F238E27FC236}">
                <a16:creationId xmlns:a16="http://schemas.microsoft.com/office/drawing/2014/main" id="{677D511B-6BB2-4CF6-B3E3-2717FE8CBB62}"/>
              </a:ext>
            </a:extLst>
          </p:cNvPr>
          <p:cNvSpPr/>
          <p:nvPr userDrawn="1"/>
        </p:nvSpPr>
        <p:spPr>
          <a:xfrm>
            <a:off x="11492022" y="-452456"/>
            <a:ext cx="300949" cy="30094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hthoek 13">
            <a:extLst>
              <a:ext uri="{FF2B5EF4-FFF2-40B4-BE49-F238E27FC236}">
                <a16:creationId xmlns:a16="http://schemas.microsoft.com/office/drawing/2014/main" id="{84D56FF9-5181-4B8F-B577-F820D358C241}"/>
              </a:ext>
            </a:extLst>
          </p:cNvPr>
          <p:cNvSpPr/>
          <p:nvPr userDrawn="1"/>
        </p:nvSpPr>
        <p:spPr>
          <a:xfrm>
            <a:off x="11891051" y="-452457"/>
            <a:ext cx="300949" cy="30094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32565516"/>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58" r:id="rId4"/>
    <p:sldLayoutId id="2147483659" r:id="rId5"/>
    <p:sldLayoutId id="2147483660" r:id="rId6"/>
    <p:sldLayoutId id="2147483654" r:id="rId7"/>
    <p:sldLayoutId id="2147483686" r:id="rId8"/>
  </p:sldLayoutIdLst>
  <p:hf hdr="0"/>
  <p:txStyles>
    <p:titleStyle>
      <a:lvl1pPr algn="l" defTabSz="914400" rtl="0" eaLnBrk="1" latinLnBrk="0" hangingPunct="1">
        <a:lnSpc>
          <a:spcPct val="90000"/>
        </a:lnSpc>
        <a:spcBef>
          <a:spcPct val="0"/>
        </a:spcBef>
        <a:buNone/>
        <a:defRPr sz="3000" kern="1200">
          <a:solidFill>
            <a:schemeClr val="tx1"/>
          </a:solidFill>
          <a:latin typeface="+mj-lt"/>
          <a:ea typeface="+mj-ea"/>
          <a:cs typeface="+mj-cs"/>
        </a:defRPr>
      </a:lvl1pPr>
    </p:titleStyle>
    <p:bodyStyle>
      <a:lvl1pPr marL="265113" indent="-265113" algn="l" defTabSz="914400" rtl="0" eaLnBrk="1" latinLnBrk="0" hangingPunct="1">
        <a:lnSpc>
          <a:spcPct val="90000"/>
        </a:lnSpc>
        <a:spcBef>
          <a:spcPts val="600"/>
        </a:spcBef>
        <a:spcAft>
          <a:spcPts val="600"/>
        </a:spcAft>
        <a:buClr>
          <a:schemeClr val="accent1"/>
        </a:buClr>
        <a:buFont typeface="Wingdings" panose="05000000000000000000" pitchFamily="2" charset="2"/>
        <a:buChar char="§"/>
        <a:tabLst>
          <a:tab pos="265113" algn="l"/>
        </a:tabLst>
        <a:defRPr sz="1400" kern="1200">
          <a:solidFill>
            <a:schemeClr val="tx1"/>
          </a:solidFill>
          <a:latin typeface="+mn-lt"/>
          <a:ea typeface="+mn-ea"/>
          <a:cs typeface="+mn-cs"/>
        </a:defRPr>
      </a:lvl1pPr>
      <a:lvl2pPr marL="538163" indent="-265113" algn="l" defTabSz="914400" rtl="0" eaLnBrk="1" latinLnBrk="0" hangingPunct="1">
        <a:lnSpc>
          <a:spcPct val="90000"/>
        </a:lnSpc>
        <a:spcBef>
          <a:spcPts val="600"/>
        </a:spcBef>
        <a:spcAft>
          <a:spcPts val="600"/>
        </a:spcAft>
        <a:buFontTx/>
        <a:buBlip>
          <a:blip r:embed="rId12"/>
        </a:buBlip>
        <a:tabLst/>
        <a:defRPr sz="1400" kern="1200">
          <a:solidFill>
            <a:schemeClr val="tx1"/>
          </a:solidFill>
          <a:latin typeface="+mn-lt"/>
          <a:ea typeface="+mn-ea"/>
          <a:cs typeface="+mn-cs"/>
        </a:defRPr>
      </a:lvl2pPr>
      <a:lvl3pPr marL="803275" indent="-265113" algn="l" defTabSz="914400" rtl="0" eaLnBrk="1" latinLnBrk="0" hangingPunct="1">
        <a:lnSpc>
          <a:spcPct val="90000"/>
        </a:lnSpc>
        <a:spcBef>
          <a:spcPts val="600"/>
        </a:spcBef>
        <a:spcAft>
          <a:spcPts val="600"/>
        </a:spcAft>
        <a:buFontTx/>
        <a:buBlip>
          <a:blip r:embed="rId12"/>
        </a:buBlip>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Tx/>
        <a:buNone/>
        <a:defRPr sz="14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Tx/>
        <a:buNone/>
        <a:defRPr sz="2400" kern="1200">
          <a:solidFill>
            <a:schemeClr val="tx1"/>
          </a:solidFill>
          <a:latin typeface="+mj-lt"/>
          <a:ea typeface="+mn-ea"/>
          <a:cs typeface="+mn-cs"/>
        </a:defRPr>
      </a:lvl5pPr>
      <a:lvl6pPr marL="0" indent="0" algn="l" defTabSz="914400" rtl="0" eaLnBrk="1" latinLnBrk="0" hangingPunct="1">
        <a:lnSpc>
          <a:spcPct val="90000"/>
        </a:lnSpc>
        <a:spcBef>
          <a:spcPts val="600"/>
        </a:spcBef>
        <a:spcAft>
          <a:spcPts val="600"/>
        </a:spcAft>
        <a:buFontTx/>
        <a:buNone/>
        <a:tabLst>
          <a:tab pos="2328863" algn="l"/>
        </a:tabLst>
        <a:defRPr sz="2400" kern="1200">
          <a:solidFill>
            <a:schemeClr val="accent1"/>
          </a:solidFill>
          <a:latin typeface="+mj-lt"/>
          <a:ea typeface="+mn-ea"/>
          <a:cs typeface="+mn-cs"/>
        </a:defRPr>
      </a:lvl6pPr>
      <a:lvl7pPr marL="265113" indent="-265113" algn="l" defTabSz="914400" rtl="0" eaLnBrk="1" latinLnBrk="0" hangingPunct="1">
        <a:lnSpc>
          <a:spcPct val="90000"/>
        </a:lnSpc>
        <a:spcBef>
          <a:spcPts val="600"/>
        </a:spcBef>
        <a:spcAft>
          <a:spcPts val="600"/>
        </a:spcAft>
        <a:buClr>
          <a:schemeClr val="accent1"/>
        </a:buClr>
        <a:buFont typeface="+mj-lt"/>
        <a:buAutoNum type="alphaUcPeriod"/>
        <a:defRPr sz="1400" kern="1200">
          <a:solidFill>
            <a:schemeClr val="tx1"/>
          </a:solidFill>
          <a:latin typeface="+mn-lt"/>
          <a:ea typeface="+mn-ea"/>
          <a:cs typeface="+mn-cs"/>
        </a:defRPr>
      </a:lvl7pPr>
      <a:lvl8pPr marL="265113" indent="-265113" algn="l" defTabSz="914400" rtl="0" eaLnBrk="1" latinLnBrk="0" hangingPunct="1">
        <a:lnSpc>
          <a:spcPct val="90000"/>
        </a:lnSpc>
        <a:spcBef>
          <a:spcPts val="600"/>
        </a:spcBef>
        <a:spcAft>
          <a:spcPts val="600"/>
        </a:spcAft>
        <a:buClr>
          <a:schemeClr val="accent1"/>
        </a:buClr>
        <a:buFont typeface="+mj-lt"/>
        <a:buAutoNum type="arabicPeriod"/>
        <a:tabLst>
          <a:tab pos="265113" algn="l"/>
        </a:tabLst>
        <a:defRPr sz="1400" kern="120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Font typeface="Arial" panose="020B0604020202020204" pitchFamily="34" charset="0"/>
        <a:buNone/>
        <a:defRPr sz="3200" kern="1200">
          <a:solidFill>
            <a:schemeClr val="tx1"/>
          </a:solidFill>
          <a:latin typeface="+mj-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userDrawn="1">
          <p15:clr>
            <a:srgbClr val="F26B43"/>
          </p15:clr>
        </p15:guide>
        <p15:guide id="2" pos="7680" userDrawn="1">
          <p15:clr>
            <a:srgbClr val="F26B43"/>
          </p15:clr>
        </p15:guide>
        <p15:guide id="3" orient="horz" userDrawn="1">
          <p15:clr>
            <a:srgbClr val="F26B43"/>
          </p15:clr>
        </p15:guide>
        <p15:guide id="4" orient="horz" pos="4320" userDrawn="1">
          <p15:clr>
            <a:srgbClr val="F26B43"/>
          </p15:clr>
        </p15:guide>
        <p15:guide id="5" orient="horz" pos="391" userDrawn="1">
          <p15:clr>
            <a:srgbClr val="A4A3A4"/>
          </p15:clr>
        </p15:guide>
        <p15:guide id="6" orient="horz" pos="731" userDrawn="1">
          <p15:clr>
            <a:srgbClr val="A4A3A4"/>
          </p15:clr>
        </p15:guide>
        <p15:guide id="7" pos="3840" userDrawn="1">
          <p15:clr>
            <a:srgbClr val="A4A3A4"/>
          </p15:clr>
        </p15:guide>
        <p15:guide id="8" pos="7151" userDrawn="1">
          <p15:clr>
            <a:srgbClr val="A4A3A4"/>
          </p15:clr>
        </p15:guide>
        <p15:guide id="9" pos="529" userDrawn="1">
          <p15:clr>
            <a:srgbClr val="A4A3A4"/>
          </p15:clr>
        </p15:guide>
        <p15:guide id="10" orient="horz" pos="2160" userDrawn="1">
          <p15:clr>
            <a:srgbClr val="A4A3A4"/>
          </p15:clr>
        </p15:guide>
        <p15:guide id="11" orient="horz" pos="3884" userDrawn="1">
          <p15:clr>
            <a:srgbClr val="A4A3A4"/>
          </p15:clr>
        </p15:guide>
        <p15:guide id="12" orient="horz" pos="822" userDrawn="1">
          <p15:clr>
            <a:srgbClr val="A4A3A4"/>
          </p15:clr>
        </p15:guide>
        <p15:guide id="13" orient="horz" pos="1049" userDrawn="1">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7.jp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5.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3.png"/><Relationship Id="rId5" Type="http://schemas.microsoft.com/office/2007/relationships/hdphoto" Target="../media/hdphoto2.wdp"/><Relationship Id="rId4" Type="http://schemas.openxmlformats.org/officeDocument/2006/relationships/image" Target="../media/image35.jpeg"/></Relationships>
</file>

<file path=ppt/slides/_rels/slide2.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slide" Target="slide8.xml"/><Relationship Id="rId3" Type="http://schemas.openxmlformats.org/officeDocument/2006/relationships/image" Target="../media/image7.jpeg"/><Relationship Id="rId7" Type="http://schemas.openxmlformats.org/officeDocument/2006/relationships/image" Target="../media/image10.jpg"/><Relationship Id="rId12" Type="http://schemas.openxmlformats.org/officeDocument/2006/relationships/slide" Target="slide4.xml"/><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9.JPG"/><Relationship Id="rId11" Type="http://schemas.openxmlformats.org/officeDocument/2006/relationships/slide" Target="slide10.xml"/><Relationship Id="rId5" Type="http://schemas.openxmlformats.org/officeDocument/2006/relationships/image" Target="../media/image8.jpeg"/><Relationship Id="rId10" Type="http://schemas.openxmlformats.org/officeDocument/2006/relationships/image" Target="../media/image13.jpg"/><Relationship Id="rId4" Type="http://schemas.microsoft.com/office/2007/relationships/hdphoto" Target="../media/hdphoto1.wdp"/><Relationship Id="rId9" Type="http://schemas.openxmlformats.org/officeDocument/2006/relationships/image" Target="../media/image12.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15.jpg"/><Relationship Id="rId1" Type="http://schemas.openxmlformats.org/officeDocument/2006/relationships/slideLayout" Target="../slideLayouts/slideLayout7.xml"/><Relationship Id="rId6" Type="http://schemas.openxmlformats.org/officeDocument/2006/relationships/image" Target="../media/image19.jpg"/><Relationship Id="rId5" Type="http://schemas.openxmlformats.org/officeDocument/2006/relationships/image" Target="../media/image18.jpeg"/><Relationship Id="rId4" Type="http://schemas.openxmlformats.org/officeDocument/2006/relationships/image" Target="../media/image17.jpeg"/><Relationship Id="rId9" Type="http://schemas.openxmlformats.org/officeDocument/2006/relationships/image" Target="../media/image22.JPG"/></Relationships>
</file>

<file path=ppt/slides/_rels/slide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slide" Target="slide14.xml"/><Relationship Id="rId4" Type="http://schemas.openxmlformats.org/officeDocument/2006/relationships/image" Target="../media/image27.jpg"/></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9.jp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A764BA0F-F07D-4133-8DBB-E067DEF39FB1}"/>
              </a:ext>
            </a:extLst>
          </p:cNvPr>
          <p:cNvPicPr>
            <a:picLocks noChangeAspect="1"/>
          </p:cNvPicPr>
          <p:nvPr/>
        </p:nvPicPr>
        <p:blipFill>
          <a:blip r:embed="rId2">
            <a:extLst>
              <a:ext uri="{28A0092B-C50C-407E-A947-70E740481C1C}">
                <a14:useLocalDpi xmlns:a14="http://schemas.microsoft.com/office/drawing/2010/main" val="0"/>
              </a:ext>
            </a:extLst>
          </a:blip>
          <a:srcRect t="5741" b="5741"/>
          <a:stretch/>
        </p:blipFill>
        <p:spPr>
          <a:xfrm>
            <a:off x="-4570581" y="-1576298"/>
            <a:ext cx="15059119" cy="8888544"/>
          </a:xfrm>
          <a:prstGeom prst="rect">
            <a:avLst/>
          </a:prstGeom>
        </p:spPr>
      </p:pic>
      <p:sp>
        <p:nvSpPr>
          <p:cNvPr id="78" name="Tijdelijke aanduiding voor tekst 77">
            <a:extLst>
              <a:ext uri="{FF2B5EF4-FFF2-40B4-BE49-F238E27FC236}">
                <a16:creationId xmlns:a16="http://schemas.microsoft.com/office/drawing/2014/main" id="{12774231-B095-4338-9264-314E2BE9AF47}"/>
              </a:ext>
            </a:extLst>
          </p:cNvPr>
          <p:cNvSpPr>
            <a:spLocks noGrp="1"/>
          </p:cNvSpPr>
          <p:nvPr>
            <p:ph type="body" sz="quarter" idx="13"/>
          </p:nvPr>
        </p:nvSpPr>
        <p:spPr>
          <a:xfrm flipH="1">
            <a:off x="4847153" y="0"/>
            <a:ext cx="7198943" cy="6875375"/>
          </a:xfrm>
        </p:spPr>
        <p:txBody>
          <a:bodyPr/>
          <a:lstStyle/>
          <a:p>
            <a:r>
              <a:rPr lang="en-GB" dirty="0"/>
              <a:t> </a:t>
            </a:r>
          </a:p>
        </p:txBody>
      </p:sp>
      <p:sp>
        <p:nvSpPr>
          <p:cNvPr id="82" name="Tijdelijke aanduiding voor tekst 81">
            <a:extLst>
              <a:ext uri="{FF2B5EF4-FFF2-40B4-BE49-F238E27FC236}">
                <a16:creationId xmlns:a16="http://schemas.microsoft.com/office/drawing/2014/main" id="{AAD4B6A1-5A5D-4F3F-B04C-E65C4040DD40}"/>
              </a:ext>
            </a:extLst>
          </p:cNvPr>
          <p:cNvSpPr>
            <a:spLocks noGrp="1"/>
          </p:cNvSpPr>
          <p:nvPr>
            <p:ph type="body" sz="quarter" idx="19"/>
          </p:nvPr>
        </p:nvSpPr>
        <p:spPr/>
        <p:txBody>
          <a:bodyPr/>
          <a:lstStyle/>
          <a:p>
            <a:r>
              <a:rPr lang="en-GB" dirty="0"/>
              <a:t> </a:t>
            </a:r>
          </a:p>
        </p:txBody>
      </p:sp>
      <p:sp>
        <p:nvSpPr>
          <p:cNvPr id="81" name="Tijdelijke aanduiding voor tekst 80">
            <a:extLst>
              <a:ext uri="{FF2B5EF4-FFF2-40B4-BE49-F238E27FC236}">
                <a16:creationId xmlns:a16="http://schemas.microsoft.com/office/drawing/2014/main" id="{48044364-6FB0-426A-8C44-FA5451280E00}"/>
              </a:ext>
            </a:extLst>
          </p:cNvPr>
          <p:cNvSpPr>
            <a:spLocks noGrp="1"/>
          </p:cNvSpPr>
          <p:nvPr>
            <p:ph type="body" sz="quarter" idx="18"/>
          </p:nvPr>
        </p:nvSpPr>
        <p:spPr/>
        <p:txBody>
          <a:bodyPr/>
          <a:lstStyle/>
          <a:p>
            <a:r>
              <a:rPr lang="en-GB" dirty="0"/>
              <a:t> </a:t>
            </a:r>
          </a:p>
        </p:txBody>
      </p:sp>
      <p:sp>
        <p:nvSpPr>
          <p:cNvPr id="38" name="Tijdelijke aanduiding voor tekst 37">
            <a:extLst>
              <a:ext uri="{FF2B5EF4-FFF2-40B4-BE49-F238E27FC236}">
                <a16:creationId xmlns:a16="http://schemas.microsoft.com/office/drawing/2014/main" id="{5C943483-75B2-4AF2-83A4-9DA52451B47D}"/>
              </a:ext>
            </a:extLst>
          </p:cNvPr>
          <p:cNvSpPr>
            <a:spLocks noGrp="1"/>
          </p:cNvSpPr>
          <p:nvPr>
            <p:ph type="body" sz="quarter" idx="21"/>
          </p:nvPr>
        </p:nvSpPr>
        <p:spPr/>
        <p:txBody>
          <a:bodyPr>
            <a:normAutofit fontScale="77500" lnSpcReduction="20000"/>
          </a:bodyPr>
          <a:lstStyle/>
          <a:p>
            <a:pPr algn="ctr"/>
            <a:r>
              <a:rPr lang="nl-NL" sz="7800" dirty="0"/>
              <a:t>HANDBAL</a:t>
            </a:r>
          </a:p>
          <a:p>
            <a:endParaRPr lang="en-GB" dirty="0"/>
          </a:p>
        </p:txBody>
      </p:sp>
      <p:sp>
        <p:nvSpPr>
          <p:cNvPr id="41" name="Tijdelijke aanduiding voor tekst 40">
            <a:extLst>
              <a:ext uri="{FF2B5EF4-FFF2-40B4-BE49-F238E27FC236}">
                <a16:creationId xmlns:a16="http://schemas.microsoft.com/office/drawing/2014/main" id="{6C778ACC-8BB1-4113-9F3C-D164649C5191}"/>
              </a:ext>
            </a:extLst>
          </p:cNvPr>
          <p:cNvSpPr>
            <a:spLocks noGrp="1"/>
          </p:cNvSpPr>
          <p:nvPr>
            <p:ph type="body" sz="quarter" idx="24"/>
          </p:nvPr>
        </p:nvSpPr>
        <p:spPr/>
        <p:txBody>
          <a:bodyPr/>
          <a:lstStyle/>
          <a:p>
            <a:r>
              <a:rPr lang="nl-NL" dirty="0"/>
              <a:t>spreekbeurt</a:t>
            </a:r>
          </a:p>
          <a:p>
            <a:r>
              <a:rPr lang="en-GB" dirty="0"/>
              <a:t> </a:t>
            </a:r>
          </a:p>
        </p:txBody>
      </p:sp>
      <p:sp>
        <p:nvSpPr>
          <p:cNvPr id="55" name="Tijdelijke aanduiding voor tekst 54">
            <a:extLst>
              <a:ext uri="{FF2B5EF4-FFF2-40B4-BE49-F238E27FC236}">
                <a16:creationId xmlns:a16="http://schemas.microsoft.com/office/drawing/2014/main" id="{55D69668-2A4F-41BE-A6E6-7AD168F6C1AF}"/>
              </a:ext>
            </a:extLst>
          </p:cNvPr>
          <p:cNvSpPr>
            <a:spLocks noGrp="1"/>
          </p:cNvSpPr>
          <p:nvPr>
            <p:ph type="body" sz="quarter" idx="25"/>
          </p:nvPr>
        </p:nvSpPr>
        <p:spPr/>
        <p:txBody>
          <a:bodyPr/>
          <a:lstStyle/>
          <a:p>
            <a:r>
              <a:rPr lang="en-GB" dirty="0"/>
              <a:t>Naam </a:t>
            </a:r>
            <a:r>
              <a:rPr lang="en-GB" dirty="0" err="1"/>
              <a:t>Spreker</a:t>
            </a:r>
            <a:endParaRPr lang="en-GB" dirty="0"/>
          </a:p>
        </p:txBody>
      </p:sp>
      <p:sp>
        <p:nvSpPr>
          <p:cNvPr id="57" name="Tijdelijke aanduiding voor datum 56">
            <a:extLst>
              <a:ext uri="{FF2B5EF4-FFF2-40B4-BE49-F238E27FC236}">
                <a16:creationId xmlns:a16="http://schemas.microsoft.com/office/drawing/2014/main" id="{71DF8DF9-47F2-4CBD-974B-B04EA9F7C321}"/>
              </a:ext>
            </a:extLst>
          </p:cNvPr>
          <p:cNvSpPr>
            <a:spLocks noGrp="1"/>
          </p:cNvSpPr>
          <p:nvPr>
            <p:ph type="dt" sz="half" idx="10"/>
          </p:nvPr>
        </p:nvSpPr>
        <p:spPr/>
        <p:txBody>
          <a:bodyPr>
            <a:normAutofit fontScale="92500"/>
          </a:bodyPr>
          <a:lstStyle/>
          <a:p>
            <a:fld id="{263413DE-92CA-44D0-9FBD-7B35BC3D6371}" type="datetime1">
              <a:rPr lang="nl-NL" smtClean="0"/>
              <a:t>22-09-2023</a:t>
            </a:fld>
            <a:endParaRPr lang="nl-NL" dirty="0"/>
          </a:p>
        </p:txBody>
      </p:sp>
      <p:sp>
        <p:nvSpPr>
          <p:cNvPr id="84" name="Tijdelijke aanduiding voor tekst 83">
            <a:extLst>
              <a:ext uri="{FF2B5EF4-FFF2-40B4-BE49-F238E27FC236}">
                <a16:creationId xmlns:a16="http://schemas.microsoft.com/office/drawing/2014/main" id="{3915A21E-AA30-4738-9B10-535EE942F6E6}"/>
              </a:ext>
            </a:extLst>
          </p:cNvPr>
          <p:cNvSpPr>
            <a:spLocks noGrp="1"/>
          </p:cNvSpPr>
          <p:nvPr>
            <p:ph type="body" sz="quarter" idx="26"/>
          </p:nvPr>
        </p:nvSpPr>
        <p:spPr/>
        <p:txBody>
          <a:bodyPr/>
          <a:lstStyle/>
          <a:p>
            <a:r>
              <a:rPr lang="en-GB" dirty="0"/>
              <a:t> </a:t>
            </a:r>
          </a:p>
        </p:txBody>
      </p:sp>
      <p:grpSp>
        <p:nvGrpSpPr>
          <p:cNvPr id="22" name="Groep 21">
            <a:extLst>
              <a:ext uri="{FF2B5EF4-FFF2-40B4-BE49-F238E27FC236}">
                <a16:creationId xmlns:a16="http://schemas.microsoft.com/office/drawing/2014/main" id="{BBDEDE66-CE97-4BF2-BAFD-CF05FE12B429}"/>
              </a:ext>
            </a:extLst>
          </p:cNvPr>
          <p:cNvGrpSpPr/>
          <p:nvPr/>
        </p:nvGrpSpPr>
        <p:grpSpPr>
          <a:xfrm>
            <a:off x="-646838" y="-461912"/>
            <a:ext cx="13386331" cy="7780386"/>
            <a:chOff x="-646838" y="-461912"/>
            <a:chExt cx="13386331" cy="7780386"/>
          </a:xfrm>
        </p:grpSpPr>
        <p:sp>
          <p:nvSpPr>
            <p:cNvPr id="23" name="Rechthoek 22">
              <a:extLst>
                <a:ext uri="{FF2B5EF4-FFF2-40B4-BE49-F238E27FC236}">
                  <a16:creationId xmlns:a16="http://schemas.microsoft.com/office/drawing/2014/main" id="{AE6ADAA1-4BFF-4831-B0CC-88777FA45908}"/>
                </a:ext>
              </a:extLst>
            </p:cNvPr>
            <p:cNvSpPr/>
            <p:nvPr/>
          </p:nvSpPr>
          <p:spPr>
            <a:xfrm>
              <a:off x="-1" y="-461912"/>
              <a:ext cx="12739493" cy="461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hthoek 23">
              <a:extLst>
                <a:ext uri="{FF2B5EF4-FFF2-40B4-BE49-F238E27FC236}">
                  <a16:creationId xmlns:a16="http://schemas.microsoft.com/office/drawing/2014/main" id="{42D2394F-0757-49D2-B8D9-CBA93CC12529}"/>
                </a:ext>
              </a:extLst>
            </p:cNvPr>
            <p:cNvSpPr/>
            <p:nvPr/>
          </p:nvSpPr>
          <p:spPr>
            <a:xfrm>
              <a:off x="0" y="6856562"/>
              <a:ext cx="12739493" cy="461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Rechthoek 24">
              <a:extLst>
                <a:ext uri="{FF2B5EF4-FFF2-40B4-BE49-F238E27FC236}">
                  <a16:creationId xmlns:a16="http://schemas.microsoft.com/office/drawing/2014/main" id="{D168C158-2EDF-4139-98F2-19576F2BB3DE}"/>
                </a:ext>
              </a:extLst>
            </p:cNvPr>
            <p:cNvSpPr/>
            <p:nvPr/>
          </p:nvSpPr>
          <p:spPr>
            <a:xfrm rot="5400000">
              <a:off x="8580631" y="3154698"/>
              <a:ext cx="7768921" cy="5461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hthoek 25">
              <a:extLst>
                <a:ext uri="{FF2B5EF4-FFF2-40B4-BE49-F238E27FC236}">
                  <a16:creationId xmlns:a16="http://schemas.microsoft.com/office/drawing/2014/main" id="{5612F331-F7EB-490A-BD66-10D461D2ED05}"/>
                </a:ext>
              </a:extLst>
            </p:cNvPr>
            <p:cNvSpPr/>
            <p:nvPr/>
          </p:nvSpPr>
          <p:spPr>
            <a:xfrm rot="5400000">
              <a:off x="-4204853" y="3106576"/>
              <a:ext cx="7763685" cy="6476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861094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42000" decel="40000" fill="hold" grpId="0" nodeType="withEffect">
                                  <p:stCondLst>
                                    <p:cond delay="0"/>
                                  </p:stCondLst>
                                  <p:childTnLst>
                                    <p:set>
                                      <p:cBhvr>
                                        <p:cTn id="6" dur="1" fill="hold">
                                          <p:stCondLst>
                                            <p:cond delay="0"/>
                                          </p:stCondLst>
                                        </p:cTn>
                                        <p:tgtEl>
                                          <p:spTgt spid="78"/>
                                        </p:tgtEl>
                                        <p:attrNameLst>
                                          <p:attrName>style.visibility</p:attrName>
                                        </p:attrNameLst>
                                      </p:cBhvr>
                                      <p:to>
                                        <p:strVal val="visible"/>
                                      </p:to>
                                    </p:set>
                                    <p:anim calcmode="lin" valueType="num">
                                      <p:cBhvr additive="base">
                                        <p:cTn id="7" dur="1000" fill="hold"/>
                                        <p:tgtEl>
                                          <p:spTgt spid="78"/>
                                        </p:tgtEl>
                                        <p:attrNameLst>
                                          <p:attrName>ppt_x</p:attrName>
                                        </p:attrNameLst>
                                      </p:cBhvr>
                                      <p:tavLst>
                                        <p:tav tm="0">
                                          <p:val>
                                            <p:strVal val="1+#ppt_w/2"/>
                                          </p:val>
                                        </p:tav>
                                        <p:tav tm="100000">
                                          <p:val>
                                            <p:strVal val="#ppt_x"/>
                                          </p:val>
                                        </p:tav>
                                      </p:tavLst>
                                    </p:anim>
                                    <p:anim calcmode="lin" valueType="num">
                                      <p:cBhvr additive="base">
                                        <p:cTn id="8" dur="1000" fill="hold"/>
                                        <p:tgtEl>
                                          <p:spTgt spid="78"/>
                                        </p:tgtEl>
                                        <p:attrNameLst>
                                          <p:attrName>ppt_y</p:attrName>
                                        </p:attrNameLst>
                                      </p:cBhvr>
                                      <p:tavLst>
                                        <p:tav tm="0">
                                          <p:val>
                                            <p:strVal val="#ppt_y"/>
                                          </p:val>
                                        </p:tav>
                                        <p:tav tm="100000">
                                          <p:val>
                                            <p:strVal val="#ppt_y"/>
                                          </p:val>
                                        </p:tav>
                                      </p:tavLst>
                                    </p:anim>
                                  </p:childTnLst>
                                </p:cTn>
                              </p:par>
                              <p:par>
                                <p:cTn id="9" presetID="22" presetClass="entr" presetSubtype="2" fill="hold" grpId="0" nodeType="withEffect">
                                  <p:stCondLst>
                                    <p:cond delay="750"/>
                                  </p:stCondLst>
                                  <p:childTnLst>
                                    <p:set>
                                      <p:cBhvr>
                                        <p:cTn id="10" dur="1" fill="hold">
                                          <p:stCondLst>
                                            <p:cond delay="0"/>
                                          </p:stCondLst>
                                        </p:cTn>
                                        <p:tgtEl>
                                          <p:spTgt spid="41">
                                            <p:txEl>
                                              <p:pRg st="0" end="0"/>
                                            </p:txEl>
                                          </p:spTgt>
                                        </p:tgtEl>
                                        <p:attrNameLst>
                                          <p:attrName>style.visibility</p:attrName>
                                        </p:attrNameLst>
                                      </p:cBhvr>
                                      <p:to>
                                        <p:strVal val="visible"/>
                                      </p:to>
                                    </p:set>
                                    <p:animEffect transition="in" filter="wipe(right)">
                                      <p:cBhvr>
                                        <p:cTn id="11" dur="750"/>
                                        <p:tgtEl>
                                          <p:spTgt spid="41">
                                            <p:txEl>
                                              <p:pRg st="0" end="0"/>
                                            </p:txEl>
                                          </p:spTgt>
                                        </p:tgtEl>
                                      </p:cBhvr>
                                    </p:animEffect>
                                  </p:childTnLst>
                                </p:cTn>
                              </p:par>
                              <p:par>
                                <p:cTn id="12" presetID="22" presetClass="entr" presetSubtype="2" fill="hold" grpId="0" nodeType="withEffect">
                                  <p:stCondLst>
                                    <p:cond delay="750"/>
                                  </p:stCondLst>
                                  <p:childTnLst>
                                    <p:set>
                                      <p:cBhvr>
                                        <p:cTn id="13" dur="1" fill="hold">
                                          <p:stCondLst>
                                            <p:cond delay="0"/>
                                          </p:stCondLst>
                                        </p:cTn>
                                        <p:tgtEl>
                                          <p:spTgt spid="41">
                                            <p:txEl>
                                              <p:pRg st="1" end="1"/>
                                            </p:txEl>
                                          </p:spTgt>
                                        </p:tgtEl>
                                        <p:attrNameLst>
                                          <p:attrName>style.visibility</p:attrName>
                                        </p:attrNameLst>
                                      </p:cBhvr>
                                      <p:to>
                                        <p:strVal val="visible"/>
                                      </p:to>
                                    </p:set>
                                    <p:animEffect transition="in" filter="wipe(right)">
                                      <p:cBhvr>
                                        <p:cTn id="14" dur="750"/>
                                        <p:tgtEl>
                                          <p:spTgt spid="41">
                                            <p:txEl>
                                              <p:pRg st="1" end="1"/>
                                            </p:txEl>
                                          </p:spTgt>
                                        </p:tgtEl>
                                      </p:cBhvr>
                                    </p:animEffect>
                                  </p:childTnLst>
                                </p:cTn>
                              </p:par>
                              <p:par>
                                <p:cTn id="15" presetID="53" presetClass="entr" presetSubtype="16" fill="hold" grpId="0" nodeType="withEffect">
                                  <p:stCondLst>
                                    <p:cond delay="1850"/>
                                  </p:stCondLst>
                                  <p:childTnLst>
                                    <p:set>
                                      <p:cBhvr>
                                        <p:cTn id="16" dur="1" fill="hold">
                                          <p:stCondLst>
                                            <p:cond delay="0"/>
                                          </p:stCondLst>
                                        </p:cTn>
                                        <p:tgtEl>
                                          <p:spTgt spid="38">
                                            <p:txEl>
                                              <p:pRg st="0" end="0"/>
                                            </p:txEl>
                                          </p:spTgt>
                                        </p:tgtEl>
                                        <p:attrNameLst>
                                          <p:attrName>style.visibility</p:attrName>
                                        </p:attrNameLst>
                                      </p:cBhvr>
                                      <p:to>
                                        <p:strVal val="visible"/>
                                      </p:to>
                                    </p:set>
                                    <p:anim calcmode="lin" valueType="num">
                                      <p:cBhvr>
                                        <p:cTn id="17" dur="350" fill="hold"/>
                                        <p:tgtEl>
                                          <p:spTgt spid="38">
                                            <p:txEl>
                                              <p:pRg st="0" end="0"/>
                                            </p:txEl>
                                          </p:spTgt>
                                        </p:tgtEl>
                                        <p:attrNameLst>
                                          <p:attrName>ppt_w</p:attrName>
                                        </p:attrNameLst>
                                      </p:cBhvr>
                                      <p:tavLst>
                                        <p:tav tm="0">
                                          <p:val>
                                            <p:fltVal val="0"/>
                                          </p:val>
                                        </p:tav>
                                        <p:tav tm="100000">
                                          <p:val>
                                            <p:strVal val="#ppt_w"/>
                                          </p:val>
                                        </p:tav>
                                      </p:tavLst>
                                    </p:anim>
                                    <p:anim calcmode="lin" valueType="num">
                                      <p:cBhvr>
                                        <p:cTn id="18" dur="350" fill="hold"/>
                                        <p:tgtEl>
                                          <p:spTgt spid="38">
                                            <p:txEl>
                                              <p:pRg st="0" end="0"/>
                                            </p:txEl>
                                          </p:spTgt>
                                        </p:tgtEl>
                                        <p:attrNameLst>
                                          <p:attrName>ppt_h</p:attrName>
                                        </p:attrNameLst>
                                      </p:cBhvr>
                                      <p:tavLst>
                                        <p:tav tm="0">
                                          <p:val>
                                            <p:fltVal val="0"/>
                                          </p:val>
                                        </p:tav>
                                        <p:tav tm="100000">
                                          <p:val>
                                            <p:strVal val="#ppt_h"/>
                                          </p:val>
                                        </p:tav>
                                      </p:tavLst>
                                    </p:anim>
                                    <p:animEffect transition="in" filter="fade">
                                      <p:cBhvr>
                                        <p:cTn id="19" dur="350"/>
                                        <p:tgtEl>
                                          <p:spTgt spid="38">
                                            <p:txEl>
                                              <p:pRg st="0" end="0"/>
                                            </p:txEl>
                                          </p:spTgt>
                                        </p:tgtEl>
                                      </p:cBhvr>
                                    </p:animEffect>
                                  </p:childTnLst>
                                </p:cTn>
                              </p:par>
                              <p:par>
                                <p:cTn id="20" presetID="6" presetClass="emph" presetSubtype="0" accel="100000" autoRev="1" fill="hold" grpId="1" nodeType="withEffect">
                                  <p:stCondLst>
                                    <p:cond delay="1850"/>
                                  </p:stCondLst>
                                  <p:childTnLst>
                                    <p:animScale>
                                      <p:cBhvr>
                                        <p:cTn id="21" dur="250" fill="hold"/>
                                        <p:tgtEl>
                                          <p:spTgt spid="38">
                                            <p:txEl>
                                              <p:pRg st="0" end="0"/>
                                            </p:txEl>
                                          </p:spTgt>
                                        </p:tgtEl>
                                      </p:cBhvr>
                                      <p:by x="115000" y="115000"/>
                                    </p:animScale>
                                  </p:childTnLst>
                                </p:cTn>
                              </p:par>
                              <p:par>
                                <p:cTn id="22" presetID="53" presetClass="entr" presetSubtype="16" fill="hold" grpId="0" nodeType="withEffect">
                                  <p:stCondLst>
                                    <p:cond delay="1750"/>
                                  </p:stCondLst>
                                  <p:childTnLst>
                                    <p:set>
                                      <p:cBhvr>
                                        <p:cTn id="23" dur="1" fill="hold">
                                          <p:stCondLst>
                                            <p:cond delay="0"/>
                                          </p:stCondLst>
                                        </p:cTn>
                                        <p:tgtEl>
                                          <p:spTgt spid="81">
                                            <p:bg/>
                                          </p:spTgt>
                                        </p:tgtEl>
                                        <p:attrNameLst>
                                          <p:attrName>style.visibility</p:attrName>
                                        </p:attrNameLst>
                                      </p:cBhvr>
                                      <p:to>
                                        <p:strVal val="visible"/>
                                      </p:to>
                                    </p:set>
                                    <p:anim calcmode="lin" valueType="num">
                                      <p:cBhvr>
                                        <p:cTn id="24" dur="350" fill="hold"/>
                                        <p:tgtEl>
                                          <p:spTgt spid="81">
                                            <p:bg/>
                                          </p:spTgt>
                                        </p:tgtEl>
                                        <p:attrNameLst>
                                          <p:attrName>ppt_w</p:attrName>
                                        </p:attrNameLst>
                                      </p:cBhvr>
                                      <p:tavLst>
                                        <p:tav tm="0">
                                          <p:val>
                                            <p:fltVal val="0"/>
                                          </p:val>
                                        </p:tav>
                                        <p:tav tm="100000">
                                          <p:val>
                                            <p:strVal val="#ppt_w"/>
                                          </p:val>
                                        </p:tav>
                                      </p:tavLst>
                                    </p:anim>
                                    <p:anim calcmode="lin" valueType="num">
                                      <p:cBhvr>
                                        <p:cTn id="25" dur="350" fill="hold"/>
                                        <p:tgtEl>
                                          <p:spTgt spid="81">
                                            <p:bg/>
                                          </p:spTgt>
                                        </p:tgtEl>
                                        <p:attrNameLst>
                                          <p:attrName>ppt_h</p:attrName>
                                        </p:attrNameLst>
                                      </p:cBhvr>
                                      <p:tavLst>
                                        <p:tav tm="0">
                                          <p:val>
                                            <p:fltVal val="0"/>
                                          </p:val>
                                        </p:tav>
                                        <p:tav tm="100000">
                                          <p:val>
                                            <p:strVal val="#ppt_h"/>
                                          </p:val>
                                        </p:tav>
                                      </p:tavLst>
                                    </p:anim>
                                    <p:animEffect transition="in" filter="fade">
                                      <p:cBhvr>
                                        <p:cTn id="26" dur="350"/>
                                        <p:tgtEl>
                                          <p:spTgt spid="81">
                                            <p:bg/>
                                          </p:spTgt>
                                        </p:tgtEl>
                                      </p:cBhvr>
                                    </p:animEffect>
                                  </p:childTnLst>
                                </p:cTn>
                              </p:par>
                              <p:par>
                                <p:cTn id="27" presetID="53" presetClass="entr" presetSubtype="16" fill="hold" grpId="0" nodeType="withEffect">
                                  <p:stCondLst>
                                    <p:cond delay="1750"/>
                                  </p:stCondLst>
                                  <p:childTnLst>
                                    <p:set>
                                      <p:cBhvr>
                                        <p:cTn id="28" dur="1" fill="hold">
                                          <p:stCondLst>
                                            <p:cond delay="0"/>
                                          </p:stCondLst>
                                        </p:cTn>
                                        <p:tgtEl>
                                          <p:spTgt spid="81">
                                            <p:txEl>
                                              <p:pRg st="0" end="0"/>
                                            </p:txEl>
                                          </p:spTgt>
                                        </p:tgtEl>
                                        <p:attrNameLst>
                                          <p:attrName>style.visibility</p:attrName>
                                        </p:attrNameLst>
                                      </p:cBhvr>
                                      <p:to>
                                        <p:strVal val="visible"/>
                                      </p:to>
                                    </p:set>
                                    <p:anim calcmode="lin" valueType="num">
                                      <p:cBhvr>
                                        <p:cTn id="29" dur="350" fill="hold"/>
                                        <p:tgtEl>
                                          <p:spTgt spid="81">
                                            <p:txEl>
                                              <p:pRg st="0" end="0"/>
                                            </p:txEl>
                                          </p:spTgt>
                                        </p:tgtEl>
                                        <p:attrNameLst>
                                          <p:attrName>ppt_w</p:attrName>
                                        </p:attrNameLst>
                                      </p:cBhvr>
                                      <p:tavLst>
                                        <p:tav tm="0">
                                          <p:val>
                                            <p:fltVal val="0"/>
                                          </p:val>
                                        </p:tav>
                                        <p:tav tm="100000">
                                          <p:val>
                                            <p:strVal val="#ppt_w"/>
                                          </p:val>
                                        </p:tav>
                                      </p:tavLst>
                                    </p:anim>
                                    <p:anim calcmode="lin" valueType="num">
                                      <p:cBhvr>
                                        <p:cTn id="30" dur="350" fill="hold"/>
                                        <p:tgtEl>
                                          <p:spTgt spid="81">
                                            <p:txEl>
                                              <p:pRg st="0" end="0"/>
                                            </p:txEl>
                                          </p:spTgt>
                                        </p:tgtEl>
                                        <p:attrNameLst>
                                          <p:attrName>ppt_h</p:attrName>
                                        </p:attrNameLst>
                                      </p:cBhvr>
                                      <p:tavLst>
                                        <p:tav tm="0">
                                          <p:val>
                                            <p:fltVal val="0"/>
                                          </p:val>
                                        </p:tav>
                                        <p:tav tm="100000">
                                          <p:val>
                                            <p:strVal val="#ppt_h"/>
                                          </p:val>
                                        </p:tav>
                                      </p:tavLst>
                                    </p:anim>
                                    <p:animEffect transition="in" filter="fade">
                                      <p:cBhvr>
                                        <p:cTn id="31" dur="350"/>
                                        <p:tgtEl>
                                          <p:spTgt spid="81">
                                            <p:txEl>
                                              <p:pRg st="0" end="0"/>
                                            </p:txEl>
                                          </p:spTgt>
                                        </p:tgtEl>
                                      </p:cBhvr>
                                    </p:animEffect>
                                  </p:childTnLst>
                                </p:cTn>
                              </p:par>
                              <p:par>
                                <p:cTn id="32" presetID="6" presetClass="emph" presetSubtype="0" accel="100000" autoRev="1" fill="hold" grpId="1" nodeType="withEffect">
                                  <p:stCondLst>
                                    <p:cond delay="1750"/>
                                  </p:stCondLst>
                                  <p:childTnLst>
                                    <p:animScale>
                                      <p:cBhvr>
                                        <p:cTn id="33" dur="250" fill="hold"/>
                                        <p:tgtEl>
                                          <p:spTgt spid="81">
                                            <p:bg/>
                                          </p:spTgt>
                                        </p:tgtEl>
                                      </p:cBhvr>
                                      <p:by x="115000" y="115000"/>
                                    </p:animScale>
                                  </p:childTnLst>
                                </p:cTn>
                              </p:par>
                              <p:par>
                                <p:cTn id="34" presetID="6" presetClass="emph" presetSubtype="0" accel="100000" autoRev="1" fill="hold" grpId="1" nodeType="withEffect">
                                  <p:stCondLst>
                                    <p:cond delay="1750"/>
                                  </p:stCondLst>
                                  <p:childTnLst>
                                    <p:animScale>
                                      <p:cBhvr>
                                        <p:cTn id="35" dur="250" fill="hold"/>
                                        <p:tgtEl>
                                          <p:spTgt spid="81">
                                            <p:txEl>
                                              <p:pRg st="0" end="0"/>
                                            </p:txEl>
                                          </p:spTgt>
                                        </p:tgtEl>
                                      </p:cBhvr>
                                      <p:by x="115000" y="115000"/>
                                    </p:animScale>
                                  </p:childTnLst>
                                </p:cTn>
                              </p:par>
                              <p:par>
                                <p:cTn id="36" presetID="53" presetClass="entr" presetSubtype="16" fill="hold" grpId="0" nodeType="withEffect">
                                  <p:stCondLst>
                                    <p:cond delay="1750"/>
                                  </p:stCondLst>
                                  <p:childTnLst>
                                    <p:set>
                                      <p:cBhvr>
                                        <p:cTn id="37" dur="1" fill="hold">
                                          <p:stCondLst>
                                            <p:cond delay="0"/>
                                          </p:stCondLst>
                                        </p:cTn>
                                        <p:tgtEl>
                                          <p:spTgt spid="82">
                                            <p:bg/>
                                          </p:spTgt>
                                        </p:tgtEl>
                                        <p:attrNameLst>
                                          <p:attrName>style.visibility</p:attrName>
                                        </p:attrNameLst>
                                      </p:cBhvr>
                                      <p:to>
                                        <p:strVal val="visible"/>
                                      </p:to>
                                    </p:set>
                                    <p:anim calcmode="lin" valueType="num">
                                      <p:cBhvr>
                                        <p:cTn id="38" dur="350" fill="hold"/>
                                        <p:tgtEl>
                                          <p:spTgt spid="82">
                                            <p:bg/>
                                          </p:spTgt>
                                        </p:tgtEl>
                                        <p:attrNameLst>
                                          <p:attrName>ppt_w</p:attrName>
                                        </p:attrNameLst>
                                      </p:cBhvr>
                                      <p:tavLst>
                                        <p:tav tm="0">
                                          <p:val>
                                            <p:fltVal val="0"/>
                                          </p:val>
                                        </p:tav>
                                        <p:tav tm="100000">
                                          <p:val>
                                            <p:strVal val="#ppt_w"/>
                                          </p:val>
                                        </p:tav>
                                      </p:tavLst>
                                    </p:anim>
                                    <p:anim calcmode="lin" valueType="num">
                                      <p:cBhvr>
                                        <p:cTn id="39" dur="350" fill="hold"/>
                                        <p:tgtEl>
                                          <p:spTgt spid="82">
                                            <p:bg/>
                                          </p:spTgt>
                                        </p:tgtEl>
                                        <p:attrNameLst>
                                          <p:attrName>ppt_h</p:attrName>
                                        </p:attrNameLst>
                                      </p:cBhvr>
                                      <p:tavLst>
                                        <p:tav tm="0">
                                          <p:val>
                                            <p:fltVal val="0"/>
                                          </p:val>
                                        </p:tav>
                                        <p:tav tm="100000">
                                          <p:val>
                                            <p:strVal val="#ppt_h"/>
                                          </p:val>
                                        </p:tav>
                                      </p:tavLst>
                                    </p:anim>
                                    <p:animEffect transition="in" filter="fade">
                                      <p:cBhvr>
                                        <p:cTn id="40" dur="350"/>
                                        <p:tgtEl>
                                          <p:spTgt spid="82">
                                            <p:bg/>
                                          </p:spTgt>
                                        </p:tgtEl>
                                      </p:cBhvr>
                                    </p:animEffect>
                                  </p:childTnLst>
                                </p:cTn>
                              </p:par>
                              <p:par>
                                <p:cTn id="41" presetID="53" presetClass="entr" presetSubtype="16" fill="hold" grpId="0" nodeType="withEffect">
                                  <p:stCondLst>
                                    <p:cond delay="1750"/>
                                  </p:stCondLst>
                                  <p:childTnLst>
                                    <p:set>
                                      <p:cBhvr>
                                        <p:cTn id="42" dur="1" fill="hold">
                                          <p:stCondLst>
                                            <p:cond delay="0"/>
                                          </p:stCondLst>
                                        </p:cTn>
                                        <p:tgtEl>
                                          <p:spTgt spid="82">
                                            <p:txEl>
                                              <p:pRg st="0" end="0"/>
                                            </p:txEl>
                                          </p:spTgt>
                                        </p:tgtEl>
                                        <p:attrNameLst>
                                          <p:attrName>style.visibility</p:attrName>
                                        </p:attrNameLst>
                                      </p:cBhvr>
                                      <p:to>
                                        <p:strVal val="visible"/>
                                      </p:to>
                                    </p:set>
                                    <p:anim calcmode="lin" valueType="num">
                                      <p:cBhvr>
                                        <p:cTn id="43" dur="350" fill="hold"/>
                                        <p:tgtEl>
                                          <p:spTgt spid="82">
                                            <p:txEl>
                                              <p:pRg st="0" end="0"/>
                                            </p:txEl>
                                          </p:spTgt>
                                        </p:tgtEl>
                                        <p:attrNameLst>
                                          <p:attrName>ppt_w</p:attrName>
                                        </p:attrNameLst>
                                      </p:cBhvr>
                                      <p:tavLst>
                                        <p:tav tm="0">
                                          <p:val>
                                            <p:fltVal val="0"/>
                                          </p:val>
                                        </p:tav>
                                        <p:tav tm="100000">
                                          <p:val>
                                            <p:strVal val="#ppt_w"/>
                                          </p:val>
                                        </p:tav>
                                      </p:tavLst>
                                    </p:anim>
                                    <p:anim calcmode="lin" valueType="num">
                                      <p:cBhvr>
                                        <p:cTn id="44" dur="350" fill="hold"/>
                                        <p:tgtEl>
                                          <p:spTgt spid="82">
                                            <p:txEl>
                                              <p:pRg st="0" end="0"/>
                                            </p:txEl>
                                          </p:spTgt>
                                        </p:tgtEl>
                                        <p:attrNameLst>
                                          <p:attrName>ppt_h</p:attrName>
                                        </p:attrNameLst>
                                      </p:cBhvr>
                                      <p:tavLst>
                                        <p:tav tm="0">
                                          <p:val>
                                            <p:fltVal val="0"/>
                                          </p:val>
                                        </p:tav>
                                        <p:tav tm="100000">
                                          <p:val>
                                            <p:strVal val="#ppt_h"/>
                                          </p:val>
                                        </p:tav>
                                      </p:tavLst>
                                    </p:anim>
                                    <p:animEffect transition="in" filter="fade">
                                      <p:cBhvr>
                                        <p:cTn id="45" dur="350"/>
                                        <p:tgtEl>
                                          <p:spTgt spid="82">
                                            <p:txEl>
                                              <p:pRg st="0" end="0"/>
                                            </p:txEl>
                                          </p:spTgt>
                                        </p:tgtEl>
                                      </p:cBhvr>
                                    </p:animEffect>
                                  </p:childTnLst>
                                </p:cTn>
                              </p:par>
                              <p:par>
                                <p:cTn id="46" presetID="6" presetClass="emph" presetSubtype="0" accel="100000" autoRev="1" fill="hold" grpId="1" nodeType="withEffect">
                                  <p:stCondLst>
                                    <p:cond delay="1750"/>
                                  </p:stCondLst>
                                  <p:childTnLst>
                                    <p:animScale>
                                      <p:cBhvr>
                                        <p:cTn id="47" dur="250" fill="hold"/>
                                        <p:tgtEl>
                                          <p:spTgt spid="82">
                                            <p:bg/>
                                          </p:spTgt>
                                        </p:tgtEl>
                                      </p:cBhvr>
                                      <p:by x="115000" y="115000"/>
                                    </p:animScale>
                                  </p:childTnLst>
                                </p:cTn>
                              </p:par>
                              <p:par>
                                <p:cTn id="48" presetID="6" presetClass="emph" presetSubtype="0" accel="100000" autoRev="1" fill="hold" grpId="1" nodeType="withEffect">
                                  <p:stCondLst>
                                    <p:cond delay="1750"/>
                                  </p:stCondLst>
                                  <p:childTnLst>
                                    <p:animScale>
                                      <p:cBhvr>
                                        <p:cTn id="49" dur="250" fill="hold"/>
                                        <p:tgtEl>
                                          <p:spTgt spid="82">
                                            <p:txEl>
                                              <p:pRg st="0" end="0"/>
                                            </p:txEl>
                                          </p:spTgt>
                                        </p:tgtEl>
                                      </p:cBhvr>
                                      <p:by x="115000" y="115000"/>
                                    </p:animScale>
                                  </p:childTnLst>
                                </p:cTn>
                              </p:par>
                              <p:par>
                                <p:cTn id="50" presetID="10" presetClass="entr" presetSubtype="0" fill="hold" grpId="0" nodeType="withEffect">
                                  <p:stCondLst>
                                    <p:cond delay="2250"/>
                                  </p:stCondLst>
                                  <p:childTnLst>
                                    <p:set>
                                      <p:cBhvr>
                                        <p:cTn id="51" dur="1" fill="hold">
                                          <p:stCondLst>
                                            <p:cond delay="0"/>
                                          </p:stCondLst>
                                        </p:cTn>
                                        <p:tgtEl>
                                          <p:spTgt spid="84">
                                            <p:bg/>
                                          </p:spTgt>
                                        </p:tgtEl>
                                        <p:attrNameLst>
                                          <p:attrName>style.visibility</p:attrName>
                                        </p:attrNameLst>
                                      </p:cBhvr>
                                      <p:to>
                                        <p:strVal val="visible"/>
                                      </p:to>
                                    </p:set>
                                    <p:animEffect transition="in" filter="fade">
                                      <p:cBhvr>
                                        <p:cTn id="52" dur="500"/>
                                        <p:tgtEl>
                                          <p:spTgt spid="84">
                                            <p:bg/>
                                          </p:spTgt>
                                        </p:tgtEl>
                                      </p:cBhvr>
                                    </p:animEffect>
                                  </p:childTnLst>
                                </p:cTn>
                              </p:par>
                              <p:par>
                                <p:cTn id="53" presetID="10" presetClass="entr" presetSubtype="0" fill="hold" grpId="0" nodeType="withEffect">
                                  <p:stCondLst>
                                    <p:cond delay="2250"/>
                                  </p:stCondLst>
                                  <p:childTnLst>
                                    <p:set>
                                      <p:cBhvr>
                                        <p:cTn id="54" dur="1" fill="hold">
                                          <p:stCondLst>
                                            <p:cond delay="0"/>
                                          </p:stCondLst>
                                        </p:cTn>
                                        <p:tgtEl>
                                          <p:spTgt spid="84">
                                            <p:txEl>
                                              <p:pRg st="0" end="0"/>
                                            </p:txEl>
                                          </p:spTgt>
                                        </p:tgtEl>
                                        <p:attrNameLst>
                                          <p:attrName>style.visibility</p:attrName>
                                        </p:attrNameLst>
                                      </p:cBhvr>
                                      <p:to>
                                        <p:strVal val="visible"/>
                                      </p:to>
                                    </p:set>
                                    <p:animEffect transition="in" filter="fade">
                                      <p:cBhvr>
                                        <p:cTn id="55" dur="500"/>
                                        <p:tgtEl>
                                          <p:spTgt spid="84">
                                            <p:txEl>
                                              <p:pRg st="0" end="0"/>
                                            </p:txEl>
                                          </p:spTgt>
                                        </p:tgtEl>
                                      </p:cBhvr>
                                    </p:animEffect>
                                  </p:childTnLst>
                                </p:cTn>
                              </p:par>
                              <p:par>
                                <p:cTn id="56" presetID="10" presetClass="entr" presetSubtype="0" fill="hold" grpId="0" nodeType="withEffect">
                                  <p:stCondLst>
                                    <p:cond delay="2250"/>
                                  </p:stCondLst>
                                  <p:childTnLst>
                                    <p:set>
                                      <p:cBhvr>
                                        <p:cTn id="57" dur="1" fill="hold">
                                          <p:stCondLst>
                                            <p:cond delay="0"/>
                                          </p:stCondLst>
                                        </p:cTn>
                                        <p:tgtEl>
                                          <p:spTgt spid="57"/>
                                        </p:tgtEl>
                                        <p:attrNameLst>
                                          <p:attrName>style.visibility</p:attrName>
                                        </p:attrNameLst>
                                      </p:cBhvr>
                                      <p:to>
                                        <p:strVal val="visible"/>
                                      </p:to>
                                    </p:set>
                                    <p:animEffect transition="in" filter="fade">
                                      <p:cBhvr>
                                        <p:cTn id="58" dur="500"/>
                                        <p:tgtEl>
                                          <p:spTgt spid="57"/>
                                        </p:tgtEl>
                                      </p:cBhvr>
                                    </p:animEffect>
                                  </p:childTnLst>
                                </p:cTn>
                              </p:par>
                              <p:par>
                                <p:cTn id="59" presetID="10" presetClass="entr" presetSubtype="0" fill="hold" grpId="0" nodeType="withEffect">
                                  <p:stCondLst>
                                    <p:cond delay="2250"/>
                                  </p:stCondLst>
                                  <p:childTnLst>
                                    <p:set>
                                      <p:cBhvr>
                                        <p:cTn id="60" dur="1" fill="hold">
                                          <p:stCondLst>
                                            <p:cond delay="0"/>
                                          </p:stCondLst>
                                        </p:cTn>
                                        <p:tgtEl>
                                          <p:spTgt spid="55">
                                            <p:txEl>
                                              <p:pRg st="0" end="0"/>
                                            </p:txEl>
                                          </p:spTgt>
                                        </p:tgtEl>
                                        <p:attrNameLst>
                                          <p:attrName>style.visibility</p:attrName>
                                        </p:attrNameLst>
                                      </p:cBhvr>
                                      <p:to>
                                        <p:strVal val="visible"/>
                                      </p:to>
                                    </p:set>
                                    <p:animEffect transition="in" filter="fade">
                                      <p:cBhvr>
                                        <p:cTn id="61" dur="500"/>
                                        <p:tgtEl>
                                          <p:spTgt spid="55">
                                            <p:txEl>
                                              <p:pRg st="0" end="0"/>
                                            </p:txEl>
                                          </p:spTgt>
                                        </p:tgtEl>
                                      </p:cBhvr>
                                    </p:animEffect>
                                  </p:childTnLst>
                                </p:cTn>
                              </p:par>
                              <p:par>
                                <p:cTn id="62" presetID="10" presetClass="entr" presetSubtype="0" fill="hold" nodeType="withEffect">
                                  <p:stCondLst>
                                    <p:cond delay="750"/>
                                  </p:stCondLst>
                                  <p:childTnLst>
                                    <p:set>
                                      <p:cBhvr>
                                        <p:cTn id="63" dur="1" fill="hold">
                                          <p:stCondLst>
                                            <p:cond delay="0"/>
                                          </p:stCondLst>
                                        </p:cTn>
                                        <p:tgtEl>
                                          <p:spTgt spid="6"/>
                                        </p:tgtEl>
                                        <p:attrNameLst>
                                          <p:attrName>style.visibility</p:attrName>
                                        </p:attrNameLst>
                                      </p:cBhvr>
                                      <p:to>
                                        <p:strVal val="visible"/>
                                      </p:to>
                                    </p:set>
                                    <p:animEffect transition="in" filter="fade">
                                      <p:cBhvr>
                                        <p:cTn id="64" dur="500"/>
                                        <p:tgtEl>
                                          <p:spTgt spid="6"/>
                                        </p:tgtEl>
                                      </p:cBhvr>
                                    </p:animEffect>
                                  </p:childTnLst>
                                </p:cTn>
                              </p:par>
                              <p:par>
                                <p:cTn id="65" presetID="6" presetClass="emph" presetSubtype="0" repeatCount="indefinite" accel="46000" decel="54000" autoRev="1" fill="hold" nodeType="withEffect">
                                  <p:stCondLst>
                                    <p:cond delay="0"/>
                                  </p:stCondLst>
                                  <p:childTnLst>
                                    <p:animScale>
                                      <p:cBhvr>
                                        <p:cTn id="66" dur="9000" fill="hold"/>
                                        <p:tgtEl>
                                          <p:spTgt spid="6"/>
                                        </p:tgtEl>
                                      </p:cBhvr>
                                      <p:by x="90000" y="9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82" grpId="0" uiExpand="1" build="p" animBg="1"/>
      <p:bldP spid="82" grpId="1" uiExpand="1" build="p" animBg="1"/>
      <p:bldP spid="81" grpId="0" uiExpand="1" build="p" animBg="1"/>
      <p:bldP spid="81" grpId="1" uiExpand="1" build="p" animBg="1"/>
      <p:bldP spid="38" grpId="0" build="p"/>
      <p:bldP spid="38" grpId="1" build="p"/>
      <p:bldP spid="41" grpId="0" build="p"/>
      <p:bldP spid="55" grpId="0" build="p"/>
      <p:bldP spid="57" grpId="0"/>
      <p:bldP spid="84" grpId="0" build="p"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descr="Afbeelding met kamer, spel&#10;&#10;Automatisch gegenereerde beschrijving">
            <a:extLst>
              <a:ext uri="{FF2B5EF4-FFF2-40B4-BE49-F238E27FC236}">
                <a16:creationId xmlns:a16="http://schemas.microsoft.com/office/drawing/2014/main" id="{90DD82F8-8AE6-405C-9E1E-3736FBF6B99F}"/>
              </a:ext>
            </a:extLst>
          </p:cNvPr>
          <p:cNvPicPr>
            <a:picLocks noChangeAspect="1"/>
          </p:cNvPicPr>
          <p:nvPr/>
        </p:nvPicPr>
        <p:blipFill rotWithShape="1">
          <a:blip r:embed="rId3">
            <a:extLst>
              <a:ext uri="{28A0092B-C50C-407E-A947-70E740481C1C}">
                <a14:useLocalDpi xmlns:a14="http://schemas.microsoft.com/office/drawing/2010/main" val="0"/>
              </a:ext>
            </a:extLst>
          </a:blip>
          <a:srcRect l="49894" t="3295" b="54428"/>
          <a:stretch/>
        </p:blipFill>
        <p:spPr>
          <a:xfrm flipH="1">
            <a:off x="-3825" y="0"/>
            <a:ext cx="12206486" cy="6857999"/>
          </a:xfrm>
          <a:prstGeom prst="rect">
            <a:avLst/>
          </a:prstGeom>
        </p:spPr>
      </p:pic>
      <p:sp>
        <p:nvSpPr>
          <p:cNvPr id="78" name="Rechthoek 77">
            <a:extLst>
              <a:ext uri="{FF2B5EF4-FFF2-40B4-BE49-F238E27FC236}">
                <a16:creationId xmlns:a16="http://schemas.microsoft.com/office/drawing/2014/main" id="{288B61A6-43E7-4CED-93AD-6A617A8BF085}"/>
              </a:ext>
            </a:extLst>
          </p:cNvPr>
          <p:cNvSpPr/>
          <p:nvPr/>
        </p:nvSpPr>
        <p:spPr>
          <a:xfrm>
            <a:off x="-3825" y="2265082"/>
            <a:ext cx="12206486" cy="4601685"/>
          </a:xfrm>
          <a:prstGeom prst="rect">
            <a:avLst/>
          </a:prstGeom>
          <a:gradFill>
            <a:gsLst>
              <a:gs pos="40000">
                <a:schemeClr val="tx1">
                  <a:alpha val="0"/>
                </a:schemeClr>
              </a:gs>
              <a:gs pos="99000">
                <a:schemeClr val="tx1">
                  <a:alpha val="52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el 1">
            <a:extLst>
              <a:ext uri="{FF2B5EF4-FFF2-40B4-BE49-F238E27FC236}">
                <a16:creationId xmlns:a16="http://schemas.microsoft.com/office/drawing/2014/main" id="{CFA74965-A623-40E5-BCDE-388EF3C63D09}"/>
              </a:ext>
            </a:extLst>
          </p:cNvPr>
          <p:cNvSpPr>
            <a:spLocks noGrp="1"/>
          </p:cNvSpPr>
          <p:nvPr>
            <p:ph type="title"/>
          </p:nvPr>
        </p:nvSpPr>
        <p:spPr/>
        <p:txBody>
          <a:bodyPr/>
          <a:lstStyle/>
          <a:p>
            <a:r>
              <a:rPr lang="en-GB" dirty="0" err="1"/>
              <a:t>handbalvormen</a:t>
            </a:r>
            <a:endParaRPr lang="en-GB" dirty="0"/>
          </a:p>
        </p:txBody>
      </p:sp>
      <p:sp>
        <p:nvSpPr>
          <p:cNvPr id="112" name="Ovaal 111">
            <a:extLst>
              <a:ext uri="{FF2B5EF4-FFF2-40B4-BE49-F238E27FC236}">
                <a16:creationId xmlns:a16="http://schemas.microsoft.com/office/drawing/2014/main" id="{996614A6-E3FB-4EDE-B144-FCD00E0F78A6}"/>
              </a:ext>
            </a:extLst>
          </p:cNvPr>
          <p:cNvSpPr/>
          <p:nvPr/>
        </p:nvSpPr>
        <p:spPr>
          <a:xfrm>
            <a:off x="-2104293" y="2500317"/>
            <a:ext cx="5852749" cy="5829316"/>
          </a:xfrm>
          <a:prstGeom prst="ellipse">
            <a:avLst/>
          </a:prstGeom>
          <a:noFill/>
          <a:ln w="4762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Afbeelding 17">
            <a:extLst>
              <a:ext uri="{FF2B5EF4-FFF2-40B4-BE49-F238E27FC236}">
                <a16:creationId xmlns:a16="http://schemas.microsoft.com/office/drawing/2014/main" id="{69A9F25E-CD50-438F-BBEC-ACBBC54B8D9B}"/>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3199058" y="1989792"/>
            <a:ext cx="3158921" cy="3158921"/>
          </a:xfrm>
          <a:prstGeom prst="rect">
            <a:avLst/>
          </a:prstGeom>
        </p:spPr>
      </p:pic>
      <p:sp>
        <p:nvSpPr>
          <p:cNvPr id="70" name="Ovaal 69">
            <a:extLst>
              <a:ext uri="{FF2B5EF4-FFF2-40B4-BE49-F238E27FC236}">
                <a16:creationId xmlns:a16="http://schemas.microsoft.com/office/drawing/2014/main" id="{5AA08549-D3DB-4159-B9FB-8E55B508CB28}"/>
              </a:ext>
            </a:extLst>
          </p:cNvPr>
          <p:cNvSpPr/>
          <p:nvPr/>
        </p:nvSpPr>
        <p:spPr>
          <a:xfrm>
            <a:off x="-4737216" y="3935576"/>
            <a:ext cx="6249271" cy="1778222"/>
          </a:xfrm>
          <a:prstGeom prst="ellipse">
            <a:avLst/>
          </a:prstGeom>
          <a:gradFill>
            <a:gsLst>
              <a:gs pos="22300">
                <a:srgbClr val="000000"/>
              </a:gs>
              <a:gs pos="0">
                <a:schemeClr val="tx1"/>
              </a:gs>
              <a:gs pos="100000">
                <a:schemeClr val="tx1">
                  <a:alpha val="0"/>
                </a:schemeClr>
              </a:gs>
            </a:gsLst>
            <a:path path="shape">
              <a:fillToRect l="50000" t="50000" r="50000" b="50000"/>
            </a:path>
          </a:gradFill>
          <a:ln>
            <a:noFill/>
          </a:ln>
          <a:effectLst>
            <a:softEdge rad="673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45" name="Groep 144">
            <a:extLst>
              <a:ext uri="{FF2B5EF4-FFF2-40B4-BE49-F238E27FC236}">
                <a16:creationId xmlns:a16="http://schemas.microsoft.com/office/drawing/2014/main" id="{EA6DAE03-E896-43ED-998F-6E604F3255ED}"/>
              </a:ext>
            </a:extLst>
          </p:cNvPr>
          <p:cNvGrpSpPr/>
          <p:nvPr/>
        </p:nvGrpSpPr>
        <p:grpSpPr>
          <a:xfrm>
            <a:off x="4290016" y="1442589"/>
            <a:ext cx="3242140" cy="1217903"/>
            <a:chOff x="879665" y="2299419"/>
            <a:chExt cx="3242140" cy="1217903"/>
          </a:xfrm>
        </p:grpSpPr>
        <p:grpSp>
          <p:nvGrpSpPr>
            <p:cNvPr id="24" name="Groep 23">
              <a:extLst>
                <a:ext uri="{FF2B5EF4-FFF2-40B4-BE49-F238E27FC236}">
                  <a16:creationId xmlns:a16="http://schemas.microsoft.com/office/drawing/2014/main" id="{11E04B91-985B-4ECD-B3BD-543657714470}"/>
                </a:ext>
              </a:extLst>
            </p:cNvPr>
            <p:cNvGrpSpPr/>
            <p:nvPr/>
          </p:nvGrpSpPr>
          <p:grpSpPr>
            <a:xfrm rot="21411359">
              <a:off x="879665" y="2299419"/>
              <a:ext cx="3242140" cy="1217903"/>
              <a:chOff x="1963000" y="5084815"/>
              <a:chExt cx="2339260" cy="1056114"/>
            </a:xfrm>
          </p:grpSpPr>
          <p:grpSp>
            <p:nvGrpSpPr>
              <p:cNvPr id="25" name="Groep 24">
                <a:extLst>
                  <a:ext uri="{FF2B5EF4-FFF2-40B4-BE49-F238E27FC236}">
                    <a16:creationId xmlns:a16="http://schemas.microsoft.com/office/drawing/2014/main" id="{E7094AFF-9BDA-4ED4-883C-0B87CF413C19}"/>
                  </a:ext>
                </a:extLst>
              </p:cNvPr>
              <p:cNvGrpSpPr/>
              <p:nvPr/>
            </p:nvGrpSpPr>
            <p:grpSpPr>
              <a:xfrm rot="209095">
                <a:off x="1963000" y="5084815"/>
                <a:ext cx="2339260" cy="1056114"/>
                <a:chOff x="950223" y="4549476"/>
                <a:chExt cx="5159493" cy="1190389"/>
              </a:xfrm>
            </p:grpSpPr>
            <p:sp>
              <p:nvSpPr>
                <p:cNvPr id="27" name="Rechthoek 19">
                  <a:extLst>
                    <a:ext uri="{FF2B5EF4-FFF2-40B4-BE49-F238E27FC236}">
                      <a16:creationId xmlns:a16="http://schemas.microsoft.com/office/drawing/2014/main" id="{4D50057B-9C3D-4E85-AFDF-38D55ADA9E09}"/>
                    </a:ext>
                  </a:extLst>
                </p:cNvPr>
                <p:cNvSpPr/>
                <p:nvPr/>
              </p:nvSpPr>
              <p:spPr>
                <a:xfrm>
                  <a:off x="950223" y="4628946"/>
                  <a:ext cx="5089303" cy="1110919"/>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hthoek 19">
                  <a:extLst>
                    <a:ext uri="{FF2B5EF4-FFF2-40B4-BE49-F238E27FC236}">
                      <a16:creationId xmlns:a16="http://schemas.microsoft.com/office/drawing/2014/main" id="{27E36F42-B445-486C-A585-41B0549EC0EF}"/>
                    </a:ext>
                  </a:extLst>
                </p:cNvPr>
                <p:cNvSpPr/>
                <p:nvPr/>
              </p:nvSpPr>
              <p:spPr>
                <a:xfrm>
                  <a:off x="1020417" y="4549476"/>
                  <a:ext cx="5089299" cy="1110919"/>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6" name="Tekstvak 25">
                <a:extLst>
                  <a:ext uri="{FF2B5EF4-FFF2-40B4-BE49-F238E27FC236}">
                    <a16:creationId xmlns:a16="http://schemas.microsoft.com/office/drawing/2014/main" id="{DF601213-4338-4D5C-BD35-3E78A9CF690D}"/>
                  </a:ext>
                </a:extLst>
              </p:cNvPr>
              <p:cNvSpPr txBox="1"/>
              <p:nvPr/>
            </p:nvSpPr>
            <p:spPr>
              <a:xfrm rot="209095">
                <a:off x="2189082" y="5466782"/>
                <a:ext cx="2071135" cy="288242"/>
              </a:xfrm>
              <a:prstGeom prst="rect">
                <a:avLst/>
              </a:prstGeom>
              <a:noFill/>
            </p:spPr>
            <p:txBody>
              <a:bodyPr wrap="square" lIns="0" tIns="0" rIns="0" bIns="0" rtlCol="0" anchor="t">
                <a:spAutoFit/>
              </a:bodyPr>
              <a:lstStyle/>
              <a:p>
                <a:pPr>
                  <a:lnSpc>
                    <a:spcPct val="90000"/>
                  </a:lnSpc>
                </a:pPr>
                <a:r>
                  <a:rPr lang="nl-NL" sz="2400" b="1" dirty="0">
                    <a:solidFill>
                      <a:schemeClr val="bg1"/>
                    </a:solidFill>
                  </a:rPr>
                  <a:t>BEACH HANDBALL</a:t>
                </a:r>
              </a:p>
            </p:txBody>
          </p:sp>
        </p:grpSp>
        <p:sp>
          <p:nvSpPr>
            <p:cNvPr id="100" name="Vrije vorm: vorm 99">
              <a:extLst>
                <a:ext uri="{FF2B5EF4-FFF2-40B4-BE49-F238E27FC236}">
                  <a16:creationId xmlns:a16="http://schemas.microsoft.com/office/drawing/2014/main" id="{202C9CD1-CBC0-47BC-992C-FDEDBA53B304}"/>
                </a:ext>
              </a:extLst>
            </p:cNvPr>
            <p:cNvSpPr/>
            <p:nvPr/>
          </p:nvSpPr>
          <p:spPr>
            <a:xfrm>
              <a:off x="4101185" y="3320340"/>
              <a:ext cx="17221" cy="17103"/>
            </a:xfrm>
            <a:custGeom>
              <a:avLst/>
              <a:gdLst>
                <a:gd name="connsiteX0" fmla="*/ 125921 w 125920"/>
                <a:gd name="connsiteY0" fmla="*/ 125063 h 125063"/>
                <a:gd name="connsiteX1" fmla="*/ 0 w 125920"/>
                <a:gd name="connsiteY1" fmla="*/ 112776 h 125063"/>
                <a:gd name="connsiteX2" fmla="*/ 13907 w 125920"/>
                <a:gd name="connsiteY2" fmla="*/ 0 h 125063"/>
                <a:gd name="connsiteX3" fmla="*/ 125921 w 125920"/>
                <a:gd name="connsiteY3" fmla="*/ 125063 h 125063"/>
              </a:gdLst>
              <a:ahLst/>
              <a:cxnLst>
                <a:cxn ang="0">
                  <a:pos x="connsiteX0" y="connsiteY0"/>
                </a:cxn>
                <a:cxn ang="0">
                  <a:pos x="connsiteX1" y="connsiteY1"/>
                </a:cxn>
                <a:cxn ang="0">
                  <a:pos x="connsiteX2" y="connsiteY2"/>
                </a:cxn>
                <a:cxn ang="0">
                  <a:pos x="connsiteX3" y="connsiteY3"/>
                </a:cxn>
              </a:cxnLst>
              <a:rect l="l" t="t" r="r" b="b"/>
              <a:pathLst>
                <a:path w="125920" h="125063">
                  <a:moveTo>
                    <a:pt x="125921" y="125063"/>
                  </a:moveTo>
                  <a:cubicBezTo>
                    <a:pt x="83725" y="122777"/>
                    <a:pt x="41529" y="121539"/>
                    <a:pt x="0" y="112776"/>
                  </a:cubicBezTo>
                  <a:cubicBezTo>
                    <a:pt x="4286" y="77915"/>
                    <a:pt x="8573" y="43053"/>
                    <a:pt x="13907" y="0"/>
                  </a:cubicBezTo>
                  <a:cubicBezTo>
                    <a:pt x="53912" y="44672"/>
                    <a:pt x="89916" y="84868"/>
                    <a:pt x="125921" y="125063"/>
                  </a:cubicBezTo>
                  <a:close/>
                </a:path>
              </a:pathLst>
            </a:custGeom>
            <a:solidFill>
              <a:srgbClr val="040303"/>
            </a:solidFill>
            <a:ln w="9525" cap="flat">
              <a:noFill/>
              <a:prstDash val="solid"/>
              <a:miter/>
            </a:ln>
          </p:spPr>
          <p:txBody>
            <a:bodyPr rtlCol="0" anchor="ctr"/>
            <a:lstStyle/>
            <a:p>
              <a:endParaRPr lang="en-GB"/>
            </a:p>
          </p:txBody>
        </p:sp>
      </p:grpSp>
      <p:grpSp>
        <p:nvGrpSpPr>
          <p:cNvPr id="146" name="Groep 145">
            <a:extLst>
              <a:ext uri="{FF2B5EF4-FFF2-40B4-BE49-F238E27FC236}">
                <a16:creationId xmlns:a16="http://schemas.microsoft.com/office/drawing/2014/main" id="{1BC20DF4-86ED-46D3-ABCA-D78F394E8B6B}"/>
              </a:ext>
            </a:extLst>
          </p:cNvPr>
          <p:cNvGrpSpPr/>
          <p:nvPr/>
        </p:nvGrpSpPr>
        <p:grpSpPr>
          <a:xfrm>
            <a:off x="1103484" y="2290138"/>
            <a:ext cx="2522857" cy="1222294"/>
            <a:chOff x="4873712" y="2330709"/>
            <a:chExt cx="2522857" cy="1222294"/>
          </a:xfrm>
        </p:grpSpPr>
        <p:grpSp>
          <p:nvGrpSpPr>
            <p:cNvPr id="34" name="Groep 33">
              <a:extLst>
                <a:ext uri="{FF2B5EF4-FFF2-40B4-BE49-F238E27FC236}">
                  <a16:creationId xmlns:a16="http://schemas.microsoft.com/office/drawing/2014/main" id="{52146F43-B78F-424E-B756-306328A37235}"/>
                </a:ext>
              </a:extLst>
            </p:cNvPr>
            <p:cNvGrpSpPr/>
            <p:nvPr/>
          </p:nvGrpSpPr>
          <p:grpSpPr>
            <a:xfrm rot="21411359">
              <a:off x="4873712" y="2330709"/>
              <a:ext cx="2519187" cy="1222294"/>
              <a:chOff x="1963055" y="5082320"/>
              <a:chExt cx="2400902" cy="1059921"/>
            </a:xfrm>
          </p:grpSpPr>
          <p:grpSp>
            <p:nvGrpSpPr>
              <p:cNvPr id="35" name="Groep 34">
                <a:extLst>
                  <a:ext uri="{FF2B5EF4-FFF2-40B4-BE49-F238E27FC236}">
                    <a16:creationId xmlns:a16="http://schemas.microsoft.com/office/drawing/2014/main" id="{2516DC79-25D7-41B1-A857-9EDF5FD2A571}"/>
                  </a:ext>
                </a:extLst>
              </p:cNvPr>
              <p:cNvGrpSpPr/>
              <p:nvPr/>
            </p:nvGrpSpPr>
            <p:grpSpPr>
              <a:xfrm rot="209095">
                <a:off x="1963055" y="5082320"/>
                <a:ext cx="2400902" cy="1059921"/>
                <a:chOff x="950137" y="4544550"/>
                <a:chExt cx="5295450" cy="1194681"/>
              </a:xfrm>
            </p:grpSpPr>
            <p:sp>
              <p:nvSpPr>
                <p:cNvPr id="37" name="Rechthoek 19">
                  <a:extLst>
                    <a:ext uri="{FF2B5EF4-FFF2-40B4-BE49-F238E27FC236}">
                      <a16:creationId xmlns:a16="http://schemas.microsoft.com/office/drawing/2014/main" id="{288FE239-16CB-44D2-91D4-429495AD8E68}"/>
                    </a:ext>
                  </a:extLst>
                </p:cNvPr>
                <p:cNvSpPr/>
                <p:nvPr/>
              </p:nvSpPr>
              <p:spPr>
                <a:xfrm>
                  <a:off x="950137" y="4628312"/>
                  <a:ext cx="5225711" cy="1110919"/>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8" name="Rechthoek 19">
                  <a:extLst>
                    <a:ext uri="{FF2B5EF4-FFF2-40B4-BE49-F238E27FC236}">
                      <a16:creationId xmlns:a16="http://schemas.microsoft.com/office/drawing/2014/main" id="{4F8BAA52-A2EE-4067-ACA7-10C1C346BE94}"/>
                    </a:ext>
                  </a:extLst>
                </p:cNvPr>
                <p:cNvSpPr/>
                <p:nvPr/>
              </p:nvSpPr>
              <p:spPr>
                <a:xfrm>
                  <a:off x="1019880" y="4544550"/>
                  <a:ext cx="5225707" cy="1110919"/>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6" name="Tekstvak 35">
                <a:extLst>
                  <a:ext uri="{FF2B5EF4-FFF2-40B4-BE49-F238E27FC236}">
                    <a16:creationId xmlns:a16="http://schemas.microsoft.com/office/drawing/2014/main" id="{F66F8FBB-AE98-4D53-BCDA-472A01DD7F7D}"/>
                  </a:ext>
                </a:extLst>
              </p:cNvPr>
              <p:cNvSpPr txBox="1"/>
              <p:nvPr/>
            </p:nvSpPr>
            <p:spPr>
              <a:xfrm rot="209095">
                <a:off x="2219320" y="5389445"/>
                <a:ext cx="2042247" cy="588494"/>
              </a:xfrm>
              <a:prstGeom prst="rect">
                <a:avLst/>
              </a:prstGeom>
              <a:noFill/>
            </p:spPr>
            <p:txBody>
              <a:bodyPr wrap="square" lIns="0" tIns="0" rIns="0" bIns="0" rtlCol="0" anchor="t">
                <a:spAutoFit/>
              </a:bodyPr>
              <a:lstStyle/>
              <a:p>
                <a:pPr>
                  <a:lnSpc>
                    <a:spcPct val="90000"/>
                  </a:lnSpc>
                </a:pPr>
                <a:r>
                  <a:rPr lang="nl-NL" sz="3300" b="1" dirty="0"/>
                  <a:t>HANDBAL</a:t>
                </a:r>
              </a:p>
              <a:p>
                <a:pPr>
                  <a:lnSpc>
                    <a:spcPct val="90000"/>
                  </a:lnSpc>
                </a:pPr>
                <a:endParaRPr lang="nl-NL" sz="1600" b="1" dirty="0"/>
              </a:p>
            </p:txBody>
          </p:sp>
        </p:grpSp>
        <p:sp>
          <p:nvSpPr>
            <p:cNvPr id="104" name="Vrije vorm: vorm 103">
              <a:extLst>
                <a:ext uri="{FF2B5EF4-FFF2-40B4-BE49-F238E27FC236}">
                  <a16:creationId xmlns:a16="http://schemas.microsoft.com/office/drawing/2014/main" id="{9045EBCD-8AAF-401D-B4CA-277980047F9E}"/>
                </a:ext>
              </a:extLst>
            </p:cNvPr>
            <p:cNvSpPr/>
            <p:nvPr/>
          </p:nvSpPr>
          <p:spPr>
            <a:xfrm>
              <a:off x="7379348" y="3352174"/>
              <a:ext cx="17221" cy="17103"/>
            </a:xfrm>
            <a:custGeom>
              <a:avLst/>
              <a:gdLst>
                <a:gd name="connsiteX0" fmla="*/ 125921 w 125920"/>
                <a:gd name="connsiteY0" fmla="*/ 125063 h 125063"/>
                <a:gd name="connsiteX1" fmla="*/ 0 w 125920"/>
                <a:gd name="connsiteY1" fmla="*/ 112776 h 125063"/>
                <a:gd name="connsiteX2" fmla="*/ 13907 w 125920"/>
                <a:gd name="connsiteY2" fmla="*/ 0 h 125063"/>
                <a:gd name="connsiteX3" fmla="*/ 125921 w 125920"/>
                <a:gd name="connsiteY3" fmla="*/ 125063 h 125063"/>
              </a:gdLst>
              <a:ahLst/>
              <a:cxnLst>
                <a:cxn ang="0">
                  <a:pos x="connsiteX0" y="connsiteY0"/>
                </a:cxn>
                <a:cxn ang="0">
                  <a:pos x="connsiteX1" y="connsiteY1"/>
                </a:cxn>
                <a:cxn ang="0">
                  <a:pos x="connsiteX2" y="connsiteY2"/>
                </a:cxn>
                <a:cxn ang="0">
                  <a:pos x="connsiteX3" y="connsiteY3"/>
                </a:cxn>
              </a:cxnLst>
              <a:rect l="l" t="t" r="r" b="b"/>
              <a:pathLst>
                <a:path w="125920" h="125063">
                  <a:moveTo>
                    <a:pt x="125921" y="125063"/>
                  </a:moveTo>
                  <a:cubicBezTo>
                    <a:pt x="83725" y="122777"/>
                    <a:pt x="41529" y="121539"/>
                    <a:pt x="0" y="112776"/>
                  </a:cubicBezTo>
                  <a:cubicBezTo>
                    <a:pt x="4286" y="77915"/>
                    <a:pt x="8573" y="43053"/>
                    <a:pt x="13907" y="0"/>
                  </a:cubicBezTo>
                  <a:cubicBezTo>
                    <a:pt x="53912" y="44672"/>
                    <a:pt x="89916" y="84868"/>
                    <a:pt x="125921" y="125063"/>
                  </a:cubicBezTo>
                  <a:close/>
                </a:path>
              </a:pathLst>
            </a:custGeom>
            <a:solidFill>
              <a:srgbClr val="040303"/>
            </a:solidFill>
            <a:ln w="9525" cap="flat">
              <a:noFill/>
              <a:prstDash val="solid"/>
              <a:miter/>
            </a:ln>
          </p:spPr>
          <p:txBody>
            <a:bodyPr rtlCol="0" anchor="ctr"/>
            <a:lstStyle/>
            <a:p>
              <a:endParaRPr lang="en-GB"/>
            </a:p>
          </p:txBody>
        </p:sp>
      </p:grpSp>
      <p:grpSp>
        <p:nvGrpSpPr>
          <p:cNvPr id="147" name="Groep 146">
            <a:extLst>
              <a:ext uri="{FF2B5EF4-FFF2-40B4-BE49-F238E27FC236}">
                <a16:creationId xmlns:a16="http://schemas.microsoft.com/office/drawing/2014/main" id="{5E3DAD3C-0D8F-4621-AEDC-0FB9E821FE33}"/>
              </a:ext>
            </a:extLst>
          </p:cNvPr>
          <p:cNvGrpSpPr/>
          <p:nvPr/>
        </p:nvGrpSpPr>
        <p:grpSpPr>
          <a:xfrm>
            <a:off x="491311" y="4052930"/>
            <a:ext cx="3360448" cy="1238877"/>
            <a:chOff x="7971218" y="2304840"/>
            <a:chExt cx="3360448" cy="1238877"/>
          </a:xfrm>
        </p:grpSpPr>
        <p:grpSp>
          <p:nvGrpSpPr>
            <p:cNvPr id="44" name="Groep 43">
              <a:extLst>
                <a:ext uri="{FF2B5EF4-FFF2-40B4-BE49-F238E27FC236}">
                  <a16:creationId xmlns:a16="http://schemas.microsoft.com/office/drawing/2014/main" id="{20B940D7-38F3-4373-BE43-7833C1FFC01B}"/>
                </a:ext>
              </a:extLst>
            </p:cNvPr>
            <p:cNvGrpSpPr/>
            <p:nvPr/>
          </p:nvGrpSpPr>
          <p:grpSpPr>
            <a:xfrm rot="21411359">
              <a:off x="7971218" y="2304840"/>
              <a:ext cx="3360448" cy="1238877"/>
              <a:chOff x="1973582" y="5074550"/>
              <a:chExt cx="2098198" cy="767783"/>
            </a:xfrm>
          </p:grpSpPr>
          <p:grpSp>
            <p:nvGrpSpPr>
              <p:cNvPr id="45" name="Groep 44">
                <a:extLst>
                  <a:ext uri="{FF2B5EF4-FFF2-40B4-BE49-F238E27FC236}">
                    <a16:creationId xmlns:a16="http://schemas.microsoft.com/office/drawing/2014/main" id="{CBBB69D4-0FD0-4A2D-9308-70F8A4999D47}"/>
                  </a:ext>
                </a:extLst>
              </p:cNvPr>
              <p:cNvGrpSpPr/>
              <p:nvPr/>
            </p:nvGrpSpPr>
            <p:grpSpPr>
              <a:xfrm rot="209095">
                <a:off x="1973582" y="5074550"/>
                <a:ext cx="2098198" cy="767783"/>
                <a:chOff x="953310" y="4545760"/>
                <a:chExt cx="4627807" cy="865399"/>
              </a:xfrm>
            </p:grpSpPr>
            <p:sp>
              <p:nvSpPr>
                <p:cNvPr id="47" name="Rechthoek 19">
                  <a:extLst>
                    <a:ext uri="{FF2B5EF4-FFF2-40B4-BE49-F238E27FC236}">
                      <a16:creationId xmlns:a16="http://schemas.microsoft.com/office/drawing/2014/main" id="{2B933A6A-7012-4389-A34D-41015A769F1C}"/>
                    </a:ext>
                  </a:extLst>
                </p:cNvPr>
                <p:cNvSpPr/>
                <p:nvPr/>
              </p:nvSpPr>
              <p:spPr>
                <a:xfrm>
                  <a:off x="953310" y="4637774"/>
                  <a:ext cx="4561069" cy="773385"/>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hthoek 19">
                  <a:extLst>
                    <a:ext uri="{FF2B5EF4-FFF2-40B4-BE49-F238E27FC236}">
                      <a16:creationId xmlns:a16="http://schemas.microsoft.com/office/drawing/2014/main" id="{E96FA1BA-1A0A-4B6F-B4D9-853BB6284EE1}"/>
                    </a:ext>
                  </a:extLst>
                </p:cNvPr>
                <p:cNvSpPr/>
                <p:nvPr/>
              </p:nvSpPr>
              <p:spPr>
                <a:xfrm>
                  <a:off x="1020047" y="4545760"/>
                  <a:ext cx="4561070" cy="807570"/>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6" name="Tekstvak 45">
                <a:extLst>
                  <a:ext uri="{FF2B5EF4-FFF2-40B4-BE49-F238E27FC236}">
                    <a16:creationId xmlns:a16="http://schemas.microsoft.com/office/drawing/2014/main" id="{90BE8B2B-6D14-4D73-B670-A0121374DDE9}"/>
                  </a:ext>
                </a:extLst>
              </p:cNvPr>
              <p:cNvSpPr txBox="1"/>
              <p:nvPr/>
            </p:nvSpPr>
            <p:spPr>
              <a:xfrm rot="209095">
                <a:off x="2112672" y="5342478"/>
                <a:ext cx="1878789" cy="206001"/>
              </a:xfrm>
              <a:prstGeom prst="rect">
                <a:avLst/>
              </a:prstGeom>
              <a:noFill/>
            </p:spPr>
            <p:txBody>
              <a:bodyPr wrap="square" lIns="0" tIns="0" rIns="0" bIns="0" rtlCol="0" anchor="t">
                <a:spAutoFit/>
              </a:bodyPr>
              <a:lstStyle/>
              <a:p>
                <a:pPr>
                  <a:lnSpc>
                    <a:spcPct val="90000"/>
                  </a:lnSpc>
                </a:pPr>
                <a:r>
                  <a:rPr lang="nl-NL" sz="2400" b="1" dirty="0">
                    <a:solidFill>
                      <a:schemeClr val="bg1"/>
                    </a:solidFill>
                  </a:rPr>
                  <a:t>ROLSTOELHANDBAL</a:t>
                </a:r>
                <a:endParaRPr lang="nl-NL" sz="2000" b="1" dirty="0">
                  <a:solidFill>
                    <a:schemeClr val="bg1"/>
                  </a:solidFill>
                </a:endParaRPr>
              </a:p>
            </p:txBody>
          </p:sp>
        </p:grpSp>
        <p:sp>
          <p:nvSpPr>
            <p:cNvPr id="108" name="Vrije vorm: vorm 107">
              <a:extLst>
                <a:ext uri="{FF2B5EF4-FFF2-40B4-BE49-F238E27FC236}">
                  <a16:creationId xmlns:a16="http://schemas.microsoft.com/office/drawing/2014/main" id="{3024A84F-06A2-49C8-8320-B15F0E72707C}"/>
                </a:ext>
              </a:extLst>
            </p:cNvPr>
            <p:cNvSpPr/>
            <p:nvPr/>
          </p:nvSpPr>
          <p:spPr>
            <a:xfrm>
              <a:off x="11313806" y="3361094"/>
              <a:ext cx="17221" cy="17103"/>
            </a:xfrm>
            <a:custGeom>
              <a:avLst/>
              <a:gdLst>
                <a:gd name="connsiteX0" fmla="*/ 125921 w 125920"/>
                <a:gd name="connsiteY0" fmla="*/ 125063 h 125063"/>
                <a:gd name="connsiteX1" fmla="*/ 0 w 125920"/>
                <a:gd name="connsiteY1" fmla="*/ 112776 h 125063"/>
                <a:gd name="connsiteX2" fmla="*/ 13907 w 125920"/>
                <a:gd name="connsiteY2" fmla="*/ 0 h 125063"/>
                <a:gd name="connsiteX3" fmla="*/ 125921 w 125920"/>
                <a:gd name="connsiteY3" fmla="*/ 125063 h 125063"/>
              </a:gdLst>
              <a:ahLst/>
              <a:cxnLst>
                <a:cxn ang="0">
                  <a:pos x="connsiteX0" y="connsiteY0"/>
                </a:cxn>
                <a:cxn ang="0">
                  <a:pos x="connsiteX1" y="connsiteY1"/>
                </a:cxn>
                <a:cxn ang="0">
                  <a:pos x="connsiteX2" y="connsiteY2"/>
                </a:cxn>
                <a:cxn ang="0">
                  <a:pos x="connsiteX3" y="connsiteY3"/>
                </a:cxn>
              </a:cxnLst>
              <a:rect l="l" t="t" r="r" b="b"/>
              <a:pathLst>
                <a:path w="125920" h="125063">
                  <a:moveTo>
                    <a:pt x="125921" y="125063"/>
                  </a:moveTo>
                  <a:cubicBezTo>
                    <a:pt x="83725" y="122777"/>
                    <a:pt x="41529" y="121539"/>
                    <a:pt x="0" y="112776"/>
                  </a:cubicBezTo>
                  <a:cubicBezTo>
                    <a:pt x="4286" y="77915"/>
                    <a:pt x="8573" y="43053"/>
                    <a:pt x="13907" y="0"/>
                  </a:cubicBezTo>
                  <a:cubicBezTo>
                    <a:pt x="53912" y="44672"/>
                    <a:pt x="89916" y="84868"/>
                    <a:pt x="125921" y="125063"/>
                  </a:cubicBezTo>
                  <a:close/>
                </a:path>
              </a:pathLst>
            </a:custGeom>
            <a:solidFill>
              <a:srgbClr val="040303"/>
            </a:solidFill>
            <a:ln w="9525" cap="flat">
              <a:noFill/>
              <a:prstDash val="solid"/>
              <a:miter/>
            </a:ln>
          </p:spPr>
          <p:txBody>
            <a:bodyPr rtlCol="0" anchor="ctr"/>
            <a:lstStyle/>
            <a:p>
              <a:endParaRPr lang="en-GB"/>
            </a:p>
          </p:txBody>
        </p:sp>
      </p:grpSp>
      <p:grpSp>
        <p:nvGrpSpPr>
          <p:cNvPr id="149" name="Groep 148">
            <a:extLst>
              <a:ext uri="{FF2B5EF4-FFF2-40B4-BE49-F238E27FC236}">
                <a16:creationId xmlns:a16="http://schemas.microsoft.com/office/drawing/2014/main" id="{B8E70334-D0A3-4EF9-B7F0-C93139B8204D}"/>
              </a:ext>
            </a:extLst>
          </p:cNvPr>
          <p:cNvGrpSpPr/>
          <p:nvPr/>
        </p:nvGrpSpPr>
        <p:grpSpPr>
          <a:xfrm>
            <a:off x="8124124" y="4002298"/>
            <a:ext cx="3580038" cy="1221513"/>
            <a:chOff x="2302004" y="4265386"/>
            <a:chExt cx="3094371" cy="1221513"/>
          </a:xfrm>
        </p:grpSpPr>
        <p:grpSp>
          <p:nvGrpSpPr>
            <p:cNvPr id="55" name="Groep 54">
              <a:extLst>
                <a:ext uri="{FF2B5EF4-FFF2-40B4-BE49-F238E27FC236}">
                  <a16:creationId xmlns:a16="http://schemas.microsoft.com/office/drawing/2014/main" id="{FF265B9E-1F73-417A-818C-D718067A69D9}"/>
                </a:ext>
              </a:extLst>
            </p:cNvPr>
            <p:cNvGrpSpPr/>
            <p:nvPr/>
          </p:nvGrpSpPr>
          <p:grpSpPr>
            <a:xfrm rot="20454">
              <a:off x="2302004" y="4265386"/>
              <a:ext cx="3094371" cy="1221513"/>
              <a:chOff x="950223" y="4545947"/>
              <a:chExt cx="4924337" cy="1193917"/>
            </a:xfrm>
          </p:grpSpPr>
          <p:sp>
            <p:nvSpPr>
              <p:cNvPr id="57" name="Rechthoek 19">
                <a:extLst>
                  <a:ext uri="{FF2B5EF4-FFF2-40B4-BE49-F238E27FC236}">
                    <a16:creationId xmlns:a16="http://schemas.microsoft.com/office/drawing/2014/main" id="{C890E674-51D1-49C8-8D56-7DFFFE186C73}"/>
                  </a:ext>
                </a:extLst>
              </p:cNvPr>
              <p:cNvSpPr/>
              <p:nvPr/>
            </p:nvSpPr>
            <p:spPr>
              <a:xfrm>
                <a:off x="950223" y="4628945"/>
                <a:ext cx="4561070" cy="1110919"/>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Rechthoek 19">
                <a:extLst>
                  <a:ext uri="{FF2B5EF4-FFF2-40B4-BE49-F238E27FC236}">
                    <a16:creationId xmlns:a16="http://schemas.microsoft.com/office/drawing/2014/main" id="{5EC41B50-0AFD-48B4-BA24-3C2440DE28E2}"/>
                  </a:ext>
                </a:extLst>
              </p:cNvPr>
              <p:cNvSpPr/>
              <p:nvPr/>
            </p:nvSpPr>
            <p:spPr>
              <a:xfrm>
                <a:off x="1020064" y="4545947"/>
                <a:ext cx="4854496" cy="1110919"/>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6" name="Tekstvak 55">
              <a:extLst>
                <a:ext uri="{FF2B5EF4-FFF2-40B4-BE49-F238E27FC236}">
                  <a16:creationId xmlns:a16="http://schemas.microsoft.com/office/drawing/2014/main" id="{E44AA34C-33E2-46A1-A591-45D25F3AAD78}"/>
                </a:ext>
              </a:extLst>
            </p:cNvPr>
            <p:cNvSpPr txBox="1"/>
            <p:nvPr/>
          </p:nvSpPr>
          <p:spPr>
            <a:xfrm rot="20454">
              <a:off x="2529892" y="4707262"/>
              <a:ext cx="2725402" cy="332399"/>
            </a:xfrm>
            <a:prstGeom prst="rect">
              <a:avLst/>
            </a:prstGeom>
            <a:noFill/>
          </p:spPr>
          <p:txBody>
            <a:bodyPr wrap="square" lIns="0" tIns="0" rIns="0" bIns="0" rtlCol="0" anchor="t">
              <a:spAutoFit/>
            </a:bodyPr>
            <a:lstStyle/>
            <a:p>
              <a:pPr>
                <a:lnSpc>
                  <a:spcPct val="90000"/>
                </a:lnSpc>
              </a:pPr>
              <a:r>
                <a:rPr lang="nl-NL" sz="2400" b="1" dirty="0">
                  <a:solidFill>
                    <a:schemeClr val="bg1"/>
                  </a:solidFill>
                </a:rPr>
                <a:t>WALKING HANDBALL</a:t>
              </a:r>
            </a:p>
          </p:txBody>
        </p:sp>
        <p:sp>
          <p:nvSpPr>
            <p:cNvPr id="140" name="Vrije vorm: vorm 139">
              <a:extLst>
                <a:ext uri="{FF2B5EF4-FFF2-40B4-BE49-F238E27FC236}">
                  <a16:creationId xmlns:a16="http://schemas.microsoft.com/office/drawing/2014/main" id="{DF8A00D8-2948-425B-B173-EA4A5206917A}"/>
                </a:ext>
              </a:extLst>
            </p:cNvPr>
            <p:cNvSpPr/>
            <p:nvPr/>
          </p:nvSpPr>
          <p:spPr>
            <a:xfrm>
              <a:off x="5196592" y="5293959"/>
              <a:ext cx="17221" cy="17103"/>
            </a:xfrm>
            <a:custGeom>
              <a:avLst/>
              <a:gdLst>
                <a:gd name="connsiteX0" fmla="*/ 125921 w 125920"/>
                <a:gd name="connsiteY0" fmla="*/ 125063 h 125063"/>
                <a:gd name="connsiteX1" fmla="*/ 0 w 125920"/>
                <a:gd name="connsiteY1" fmla="*/ 112776 h 125063"/>
                <a:gd name="connsiteX2" fmla="*/ 13907 w 125920"/>
                <a:gd name="connsiteY2" fmla="*/ 0 h 125063"/>
                <a:gd name="connsiteX3" fmla="*/ 125921 w 125920"/>
                <a:gd name="connsiteY3" fmla="*/ 125063 h 125063"/>
              </a:gdLst>
              <a:ahLst/>
              <a:cxnLst>
                <a:cxn ang="0">
                  <a:pos x="connsiteX0" y="connsiteY0"/>
                </a:cxn>
                <a:cxn ang="0">
                  <a:pos x="connsiteX1" y="connsiteY1"/>
                </a:cxn>
                <a:cxn ang="0">
                  <a:pos x="connsiteX2" y="connsiteY2"/>
                </a:cxn>
                <a:cxn ang="0">
                  <a:pos x="connsiteX3" y="connsiteY3"/>
                </a:cxn>
              </a:cxnLst>
              <a:rect l="l" t="t" r="r" b="b"/>
              <a:pathLst>
                <a:path w="125920" h="125063">
                  <a:moveTo>
                    <a:pt x="125921" y="125063"/>
                  </a:moveTo>
                  <a:cubicBezTo>
                    <a:pt x="83725" y="122777"/>
                    <a:pt x="41529" y="121539"/>
                    <a:pt x="0" y="112776"/>
                  </a:cubicBezTo>
                  <a:cubicBezTo>
                    <a:pt x="4286" y="77915"/>
                    <a:pt x="8573" y="43053"/>
                    <a:pt x="13907" y="0"/>
                  </a:cubicBezTo>
                  <a:cubicBezTo>
                    <a:pt x="53912" y="44672"/>
                    <a:pt x="89916" y="84868"/>
                    <a:pt x="125921" y="125063"/>
                  </a:cubicBezTo>
                  <a:close/>
                </a:path>
              </a:pathLst>
            </a:custGeom>
            <a:solidFill>
              <a:srgbClr val="040303"/>
            </a:solidFill>
            <a:ln w="9525" cap="flat">
              <a:noFill/>
              <a:prstDash val="solid"/>
              <a:miter/>
            </a:ln>
          </p:spPr>
          <p:txBody>
            <a:bodyPr rtlCol="0" anchor="ctr"/>
            <a:lstStyle/>
            <a:p>
              <a:endParaRPr lang="en-GB"/>
            </a:p>
          </p:txBody>
        </p:sp>
      </p:grpSp>
      <p:grpSp>
        <p:nvGrpSpPr>
          <p:cNvPr id="148" name="Groep 147">
            <a:extLst>
              <a:ext uri="{FF2B5EF4-FFF2-40B4-BE49-F238E27FC236}">
                <a16:creationId xmlns:a16="http://schemas.microsoft.com/office/drawing/2014/main" id="{C6F11930-718D-499B-9189-49E75BB5879B}"/>
              </a:ext>
            </a:extLst>
          </p:cNvPr>
          <p:cNvGrpSpPr/>
          <p:nvPr/>
        </p:nvGrpSpPr>
        <p:grpSpPr>
          <a:xfrm>
            <a:off x="4617034" y="3143025"/>
            <a:ext cx="2404042" cy="1221703"/>
            <a:chOff x="5730567" y="4258967"/>
            <a:chExt cx="2404042" cy="1221703"/>
          </a:xfrm>
        </p:grpSpPr>
        <p:grpSp>
          <p:nvGrpSpPr>
            <p:cNvPr id="65" name="Groep 64">
              <a:extLst>
                <a:ext uri="{FF2B5EF4-FFF2-40B4-BE49-F238E27FC236}">
                  <a16:creationId xmlns:a16="http://schemas.microsoft.com/office/drawing/2014/main" id="{E1EC4367-AE90-4F66-AD89-27F22DBB70E9}"/>
                </a:ext>
              </a:extLst>
            </p:cNvPr>
            <p:cNvGrpSpPr/>
            <p:nvPr/>
          </p:nvGrpSpPr>
          <p:grpSpPr>
            <a:xfrm rot="20454">
              <a:off x="5730567" y="4258967"/>
              <a:ext cx="2401193" cy="1221703"/>
              <a:chOff x="950223" y="4545761"/>
              <a:chExt cx="4630895" cy="1194103"/>
            </a:xfrm>
          </p:grpSpPr>
          <p:sp>
            <p:nvSpPr>
              <p:cNvPr id="67" name="Rechthoek 19">
                <a:extLst>
                  <a:ext uri="{FF2B5EF4-FFF2-40B4-BE49-F238E27FC236}">
                    <a16:creationId xmlns:a16="http://schemas.microsoft.com/office/drawing/2014/main" id="{8997F428-713C-45ED-ACA6-BAB39F01729C}"/>
                  </a:ext>
                </a:extLst>
              </p:cNvPr>
              <p:cNvSpPr/>
              <p:nvPr/>
            </p:nvSpPr>
            <p:spPr>
              <a:xfrm>
                <a:off x="950223" y="4628945"/>
                <a:ext cx="4561070" cy="1110919"/>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hthoek 19">
                <a:extLst>
                  <a:ext uri="{FF2B5EF4-FFF2-40B4-BE49-F238E27FC236}">
                    <a16:creationId xmlns:a16="http://schemas.microsoft.com/office/drawing/2014/main" id="{F9A03D38-5152-41AD-AF71-5D1DD1A33D75}"/>
                  </a:ext>
                </a:extLst>
              </p:cNvPr>
              <p:cNvSpPr/>
              <p:nvPr/>
            </p:nvSpPr>
            <p:spPr>
              <a:xfrm>
                <a:off x="1020048" y="4545761"/>
                <a:ext cx="4561070" cy="1110919"/>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6" name="Tekstvak 65">
              <a:extLst>
                <a:ext uri="{FF2B5EF4-FFF2-40B4-BE49-F238E27FC236}">
                  <a16:creationId xmlns:a16="http://schemas.microsoft.com/office/drawing/2014/main" id="{48DC8EE1-7FC0-45D8-B9BE-0EB3513824D8}"/>
                </a:ext>
              </a:extLst>
            </p:cNvPr>
            <p:cNvSpPr txBox="1"/>
            <p:nvPr/>
          </p:nvSpPr>
          <p:spPr>
            <a:xfrm rot="20454">
              <a:off x="5926797" y="4608157"/>
              <a:ext cx="2110793" cy="443198"/>
            </a:xfrm>
            <a:prstGeom prst="rect">
              <a:avLst/>
            </a:prstGeom>
            <a:noFill/>
          </p:spPr>
          <p:txBody>
            <a:bodyPr wrap="square" lIns="0" tIns="0" rIns="0" bIns="0" rtlCol="0" anchor="t">
              <a:spAutoFit/>
            </a:bodyPr>
            <a:lstStyle/>
            <a:p>
              <a:pPr>
                <a:lnSpc>
                  <a:spcPct val="90000"/>
                </a:lnSpc>
              </a:pPr>
              <a:r>
                <a:rPr lang="nl-NL" sz="3200" b="1" dirty="0"/>
                <a:t>GOALCHA</a:t>
              </a:r>
              <a:endParaRPr lang="nl-NL" sz="1600" b="1" dirty="0"/>
            </a:p>
          </p:txBody>
        </p:sp>
        <p:sp>
          <p:nvSpPr>
            <p:cNvPr id="144" name="Vrije vorm: vorm 143">
              <a:extLst>
                <a:ext uri="{FF2B5EF4-FFF2-40B4-BE49-F238E27FC236}">
                  <a16:creationId xmlns:a16="http://schemas.microsoft.com/office/drawing/2014/main" id="{DBC2B6F0-CCEC-4BAB-953C-583B6C897FC4}"/>
                </a:ext>
              </a:extLst>
            </p:cNvPr>
            <p:cNvSpPr/>
            <p:nvPr/>
          </p:nvSpPr>
          <p:spPr>
            <a:xfrm>
              <a:off x="8117388" y="5294571"/>
              <a:ext cx="17221" cy="17103"/>
            </a:xfrm>
            <a:custGeom>
              <a:avLst/>
              <a:gdLst>
                <a:gd name="connsiteX0" fmla="*/ 125921 w 125920"/>
                <a:gd name="connsiteY0" fmla="*/ 125063 h 125063"/>
                <a:gd name="connsiteX1" fmla="*/ 0 w 125920"/>
                <a:gd name="connsiteY1" fmla="*/ 112776 h 125063"/>
                <a:gd name="connsiteX2" fmla="*/ 13907 w 125920"/>
                <a:gd name="connsiteY2" fmla="*/ 0 h 125063"/>
                <a:gd name="connsiteX3" fmla="*/ 125921 w 125920"/>
                <a:gd name="connsiteY3" fmla="*/ 125063 h 125063"/>
              </a:gdLst>
              <a:ahLst/>
              <a:cxnLst>
                <a:cxn ang="0">
                  <a:pos x="connsiteX0" y="connsiteY0"/>
                </a:cxn>
                <a:cxn ang="0">
                  <a:pos x="connsiteX1" y="connsiteY1"/>
                </a:cxn>
                <a:cxn ang="0">
                  <a:pos x="connsiteX2" y="connsiteY2"/>
                </a:cxn>
                <a:cxn ang="0">
                  <a:pos x="connsiteX3" y="connsiteY3"/>
                </a:cxn>
              </a:cxnLst>
              <a:rect l="l" t="t" r="r" b="b"/>
              <a:pathLst>
                <a:path w="125920" h="125063">
                  <a:moveTo>
                    <a:pt x="125921" y="125063"/>
                  </a:moveTo>
                  <a:cubicBezTo>
                    <a:pt x="83725" y="122777"/>
                    <a:pt x="41529" y="121539"/>
                    <a:pt x="0" y="112776"/>
                  </a:cubicBezTo>
                  <a:cubicBezTo>
                    <a:pt x="4286" y="77915"/>
                    <a:pt x="8573" y="43053"/>
                    <a:pt x="13907" y="0"/>
                  </a:cubicBezTo>
                  <a:cubicBezTo>
                    <a:pt x="53912" y="44672"/>
                    <a:pt x="89916" y="84868"/>
                    <a:pt x="125921" y="125063"/>
                  </a:cubicBezTo>
                  <a:close/>
                </a:path>
              </a:pathLst>
            </a:custGeom>
            <a:solidFill>
              <a:srgbClr val="040303"/>
            </a:solidFill>
            <a:ln w="9525" cap="flat">
              <a:noFill/>
              <a:prstDash val="solid"/>
              <a:miter/>
            </a:ln>
          </p:spPr>
          <p:txBody>
            <a:bodyPr rtlCol="0" anchor="ctr"/>
            <a:lstStyle/>
            <a:p>
              <a:endParaRPr lang="en-GB"/>
            </a:p>
          </p:txBody>
        </p:sp>
      </p:grpSp>
      <p:grpSp>
        <p:nvGrpSpPr>
          <p:cNvPr id="154" name="Groep 153">
            <a:extLst>
              <a:ext uri="{FF2B5EF4-FFF2-40B4-BE49-F238E27FC236}">
                <a16:creationId xmlns:a16="http://schemas.microsoft.com/office/drawing/2014/main" id="{AF178164-8DB6-4CFF-9417-4D32A4C76978}"/>
              </a:ext>
            </a:extLst>
          </p:cNvPr>
          <p:cNvGrpSpPr/>
          <p:nvPr/>
        </p:nvGrpSpPr>
        <p:grpSpPr>
          <a:xfrm rot="21368666">
            <a:off x="11130079" y="6326921"/>
            <a:ext cx="380903" cy="277014"/>
            <a:chOff x="950223" y="4545761"/>
            <a:chExt cx="4630895" cy="1194103"/>
          </a:xfrm>
        </p:grpSpPr>
        <p:sp>
          <p:nvSpPr>
            <p:cNvPr id="155" name="Rechthoek 19">
              <a:extLst>
                <a:ext uri="{FF2B5EF4-FFF2-40B4-BE49-F238E27FC236}">
                  <a16:creationId xmlns:a16="http://schemas.microsoft.com/office/drawing/2014/main" id="{2A48F859-5B72-4C41-ACE9-6F2B2D6CD1ED}"/>
                </a:ext>
              </a:extLst>
            </p:cNvPr>
            <p:cNvSpPr/>
            <p:nvPr/>
          </p:nvSpPr>
          <p:spPr>
            <a:xfrm>
              <a:off x="950223" y="4628945"/>
              <a:ext cx="4561070" cy="1110919"/>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6" name="Rechthoek 19">
              <a:extLst>
                <a:ext uri="{FF2B5EF4-FFF2-40B4-BE49-F238E27FC236}">
                  <a16:creationId xmlns:a16="http://schemas.microsoft.com/office/drawing/2014/main" id="{DBE8C60D-86EF-4538-9179-E877E80210AA}"/>
                </a:ext>
              </a:extLst>
            </p:cNvPr>
            <p:cNvSpPr/>
            <p:nvPr/>
          </p:nvSpPr>
          <p:spPr>
            <a:xfrm>
              <a:off x="1020048" y="4545761"/>
              <a:ext cx="4561070" cy="1110919"/>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7" name="Tijdelijke aanduiding voor dianummer 4">
            <a:extLst>
              <a:ext uri="{FF2B5EF4-FFF2-40B4-BE49-F238E27FC236}">
                <a16:creationId xmlns:a16="http://schemas.microsoft.com/office/drawing/2014/main" id="{A3A4C9A3-47B6-4072-9AC6-1A5D9EC09157}"/>
              </a:ext>
            </a:extLst>
          </p:cNvPr>
          <p:cNvSpPr>
            <a:spLocks noGrp="1"/>
          </p:cNvSpPr>
          <p:nvPr>
            <p:ph type="sldNum" sz="quarter" idx="12"/>
          </p:nvPr>
        </p:nvSpPr>
        <p:spPr>
          <a:xfrm>
            <a:off x="10891684" y="6356352"/>
            <a:ext cx="462116" cy="236178"/>
          </a:xfrm>
        </p:spPr>
        <p:txBody>
          <a:bodyPr/>
          <a:lstStyle/>
          <a:p>
            <a:fld id="{E75BFFD5-5BBF-47BE-B5A6-386388B0B4F6}" type="slidenum">
              <a:rPr lang="en-GB" smtClean="0"/>
              <a:t>10</a:t>
            </a:fld>
            <a:endParaRPr lang="en-GB" dirty="0"/>
          </a:p>
        </p:txBody>
      </p:sp>
      <p:sp>
        <p:nvSpPr>
          <p:cNvPr id="3" name="Tijdelijke aanduiding voor datum 2">
            <a:extLst>
              <a:ext uri="{FF2B5EF4-FFF2-40B4-BE49-F238E27FC236}">
                <a16:creationId xmlns:a16="http://schemas.microsoft.com/office/drawing/2014/main" id="{B789FBED-CCCD-4625-80DC-C9E0D1C0E831}"/>
              </a:ext>
            </a:extLst>
          </p:cNvPr>
          <p:cNvSpPr>
            <a:spLocks noGrp="1"/>
          </p:cNvSpPr>
          <p:nvPr>
            <p:ph type="dt" sz="half" idx="10"/>
          </p:nvPr>
        </p:nvSpPr>
        <p:spPr/>
        <p:txBody>
          <a:bodyPr/>
          <a:lstStyle/>
          <a:p>
            <a:fld id="{BB352C6E-DCE5-4289-863C-98938864FA05}" type="datetime1">
              <a:rPr lang="nl-NL" smtClean="0"/>
              <a:t>22-09-2023</a:t>
            </a:fld>
            <a:endParaRPr lang="en-GB" dirty="0"/>
          </a:p>
        </p:txBody>
      </p:sp>
      <p:grpSp>
        <p:nvGrpSpPr>
          <p:cNvPr id="5" name="Groep 4">
            <a:extLst>
              <a:ext uri="{FF2B5EF4-FFF2-40B4-BE49-F238E27FC236}">
                <a16:creationId xmlns:a16="http://schemas.microsoft.com/office/drawing/2014/main" id="{348CA69B-ADBA-FE93-05B8-351AE5FB6088}"/>
              </a:ext>
            </a:extLst>
          </p:cNvPr>
          <p:cNvGrpSpPr/>
          <p:nvPr/>
        </p:nvGrpSpPr>
        <p:grpSpPr>
          <a:xfrm>
            <a:off x="8082218" y="2179880"/>
            <a:ext cx="3018165" cy="1221703"/>
            <a:chOff x="5730567" y="4258967"/>
            <a:chExt cx="2427817" cy="1221703"/>
          </a:xfrm>
        </p:grpSpPr>
        <p:grpSp>
          <p:nvGrpSpPr>
            <p:cNvPr id="7" name="Groep 6">
              <a:extLst>
                <a:ext uri="{FF2B5EF4-FFF2-40B4-BE49-F238E27FC236}">
                  <a16:creationId xmlns:a16="http://schemas.microsoft.com/office/drawing/2014/main" id="{E1AAB52B-0E32-8F50-D2BF-9EFADEA1FE88}"/>
                </a:ext>
              </a:extLst>
            </p:cNvPr>
            <p:cNvGrpSpPr/>
            <p:nvPr/>
          </p:nvGrpSpPr>
          <p:grpSpPr>
            <a:xfrm rot="20454">
              <a:off x="5730567" y="4258967"/>
              <a:ext cx="2401193" cy="1221703"/>
              <a:chOff x="950223" y="4545761"/>
              <a:chExt cx="4630895" cy="1194103"/>
            </a:xfrm>
          </p:grpSpPr>
          <p:sp>
            <p:nvSpPr>
              <p:cNvPr id="12" name="Rechthoek 19">
                <a:extLst>
                  <a:ext uri="{FF2B5EF4-FFF2-40B4-BE49-F238E27FC236}">
                    <a16:creationId xmlns:a16="http://schemas.microsoft.com/office/drawing/2014/main" id="{4566E2FB-D703-1808-3C6F-8F7B5B91F7A3}"/>
                  </a:ext>
                </a:extLst>
              </p:cNvPr>
              <p:cNvSpPr/>
              <p:nvPr/>
            </p:nvSpPr>
            <p:spPr>
              <a:xfrm>
                <a:off x="950223" y="4628945"/>
                <a:ext cx="4561070" cy="1110919"/>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hthoek 19">
                <a:extLst>
                  <a:ext uri="{FF2B5EF4-FFF2-40B4-BE49-F238E27FC236}">
                    <a16:creationId xmlns:a16="http://schemas.microsoft.com/office/drawing/2014/main" id="{CAA681C5-F383-B921-C8B2-A01F89549880}"/>
                  </a:ext>
                </a:extLst>
              </p:cNvPr>
              <p:cNvSpPr/>
              <p:nvPr/>
            </p:nvSpPr>
            <p:spPr>
              <a:xfrm>
                <a:off x="1020048" y="4545761"/>
                <a:ext cx="4561070" cy="1110919"/>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kstvak 7">
              <a:extLst>
                <a:ext uri="{FF2B5EF4-FFF2-40B4-BE49-F238E27FC236}">
                  <a16:creationId xmlns:a16="http://schemas.microsoft.com/office/drawing/2014/main" id="{D424A94C-F4E5-5FF1-5709-48FFDBA97684}"/>
                </a:ext>
              </a:extLst>
            </p:cNvPr>
            <p:cNvSpPr txBox="1"/>
            <p:nvPr/>
          </p:nvSpPr>
          <p:spPr>
            <a:xfrm rot="20454">
              <a:off x="5986392" y="4642769"/>
              <a:ext cx="2171992" cy="443198"/>
            </a:xfrm>
            <a:prstGeom prst="rect">
              <a:avLst/>
            </a:prstGeom>
            <a:noFill/>
          </p:spPr>
          <p:txBody>
            <a:bodyPr wrap="square" lIns="0" tIns="0" rIns="0" bIns="0" rtlCol="0" anchor="t">
              <a:spAutoFit/>
            </a:bodyPr>
            <a:lstStyle/>
            <a:p>
              <a:pPr>
                <a:lnSpc>
                  <a:spcPct val="90000"/>
                </a:lnSpc>
              </a:pPr>
              <a:r>
                <a:rPr lang="nl-NL" sz="3200" b="1" dirty="0"/>
                <a:t>G-HANDBAL</a:t>
              </a:r>
              <a:endParaRPr lang="nl-NL" sz="1600" b="1" dirty="0"/>
            </a:p>
          </p:txBody>
        </p:sp>
        <p:sp>
          <p:nvSpPr>
            <p:cNvPr id="11" name="Vrije vorm: vorm 143">
              <a:extLst>
                <a:ext uri="{FF2B5EF4-FFF2-40B4-BE49-F238E27FC236}">
                  <a16:creationId xmlns:a16="http://schemas.microsoft.com/office/drawing/2014/main" id="{AE340D98-4957-C538-1D59-B295E8766916}"/>
                </a:ext>
              </a:extLst>
            </p:cNvPr>
            <p:cNvSpPr/>
            <p:nvPr/>
          </p:nvSpPr>
          <p:spPr>
            <a:xfrm>
              <a:off x="8117388" y="5294571"/>
              <a:ext cx="17221" cy="17103"/>
            </a:xfrm>
            <a:custGeom>
              <a:avLst/>
              <a:gdLst>
                <a:gd name="connsiteX0" fmla="*/ 125921 w 125920"/>
                <a:gd name="connsiteY0" fmla="*/ 125063 h 125063"/>
                <a:gd name="connsiteX1" fmla="*/ 0 w 125920"/>
                <a:gd name="connsiteY1" fmla="*/ 112776 h 125063"/>
                <a:gd name="connsiteX2" fmla="*/ 13907 w 125920"/>
                <a:gd name="connsiteY2" fmla="*/ 0 h 125063"/>
                <a:gd name="connsiteX3" fmla="*/ 125921 w 125920"/>
                <a:gd name="connsiteY3" fmla="*/ 125063 h 125063"/>
              </a:gdLst>
              <a:ahLst/>
              <a:cxnLst>
                <a:cxn ang="0">
                  <a:pos x="connsiteX0" y="connsiteY0"/>
                </a:cxn>
                <a:cxn ang="0">
                  <a:pos x="connsiteX1" y="connsiteY1"/>
                </a:cxn>
                <a:cxn ang="0">
                  <a:pos x="connsiteX2" y="connsiteY2"/>
                </a:cxn>
                <a:cxn ang="0">
                  <a:pos x="connsiteX3" y="connsiteY3"/>
                </a:cxn>
              </a:cxnLst>
              <a:rect l="l" t="t" r="r" b="b"/>
              <a:pathLst>
                <a:path w="125920" h="125063">
                  <a:moveTo>
                    <a:pt x="125921" y="125063"/>
                  </a:moveTo>
                  <a:cubicBezTo>
                    <a:pt x="83725" y="122777"/>
                    <a:pt x="41529" y="121539"/>
                    <a:pt x="0" y="112776"/>
                  </a:cubicBezTo>
                  <a:cubicBezTo>
                    <a:pt x="4286" y="77915"/>
                    <a:pt x="8573" y="43053"/>
                    <a:pt x="13907" y="0"/>
                  </a:cubicBezTo>
                  <a:cubicBezTo>
                    <a:pt x="53912" y="44672"/>
                    <a:pt x="89916" y="84868"/>
                    <a:pt x="125921" y="125063"/>
                  </a:cubicBezTo>
                  <a:close/>
                </a:path>
              </a:pathLst>
            </a:custGeom>
            <a:solidFill>
              <a:srgbClr val="040303"/>
            </a:solidFill>
            <a:ln w="9525" cap="flat">
              <a:noFill/>
              <a:prstDash val="solid"/>
              <a:miter/>
            </a:ln>
          </p:spPr>
          <p:txBody>
            <a:bodyPr rtlCol="0" anchor="ctr"/>
            <a:lstStyle/>
            <a:p>
              <a:endParaRPr lang="en-GB"/>
            </a:p>
          </p:txBody>
        </p:sp>
      </p:grpSp>
      <p:grpSp>
        <p:nvGrpSpPr>
          <p:cNvPr id="14" name="Groep 13">
            <a:extLst>
              <a:ext uri="{FF2B5EF4-FFF2-40B4-BE49-F238E27FC236}">
                <a16:creationId xmlns:a16="http://schemas.microsoft.com/office/drawing/2014/main" id="{B3B3DAED-1514-1133-1D3E-BA95F10BD98E}"/>
              </a:ext>
            </a:extLst>
          </p:cNvPr>
          <p:cNvGrpSpPr/>
          <p:nvPr/>
        </p:nvGrpSpPr>
        <p:grpSpPr>
          <a:xfrm rot="294996">
            <a:off x="4786567" y="4869171"/>
            <a:ext cx="2763209" cy="1216429"/>
            <a:chOff x="477194" y="4691798"/>
            <a:chExt cx="2734868" cy="794908"/>
          </a:xfrm>
        </p:grpSpPr>
        <p:grpSp>
          <p:nvGrpSpPr>
            <p:cNvPr id="15" name="Groep 14">
              <a:extLst>
                <a:ext uri="{FF2B5EF4-FFF2-40B4-BE49-F238E27FC236}">
                  <a16:creationId xmlns:a16="http://schemas.microsoft.com/office/drawing/2014/main" id="{8D722470-7A3E-F935-B012-7DB1E9153240}"/>
                </a:ext>
              </a:extLst>
            </p:cNvPr>
            <p:cNvGrpSpPr/>
            <p:nvPr/>
          </p:nvGrpSpPr>
          <p:grpSpPr>
            <a:xfrm rot="21368666">
              <a:off x="477194" y="4691798"/>
              <a:ext cx="2734868" cy="794908"/>
              <a:chOff x="952306" y="4460529"/>
              <a:chExt cx="4628611" cy="1279391"/>
            </a:xfrm>
          </p:grpSpPr>
          <p:sp>
            <p:nvSpPr>
              <p:cNvPr id="17" name="Rechthoek 19">
                <a:extLst>
                  <a:ext uri="{FF2B5EF4-FFF2-40B4-BE49-F238E27FC236}">
                    <a16:creationId xmlns:a16="http://schemas.microsoft.com/office/drawing/2014/main" id="{1FAD53CF-71D8-FC68-09EB-2D9AF2808D33}"/>
                  </a:ext>
                </a:extLst>
              </p:cNvPr>
              <p:cNvSpPr/>
              <p:nvPr/>
            </p:nvSpPr>
            <p:spPr>
              <a:xfrm>
                <a:off x="952306" y="4542484"/>
                <a:ext cx="4561071" cy="1197436"/>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hthoek 19">
                <a:extLst>
                  <a:ext uri="{FF2B5EF4-FFF2-40B4-BE49-F238E27FC236}">
                    <a16:creationId xmlns:a16="http://schemas.microsoft.com/office/drawing/2014/main" id="{39788BDA-C430-8182-F935-FBEE0B534CE3}"/>
                  </a:ext>
                </a:extLst>
              </p:cNvPr>
              <p:cNvSpPr/>
              <p:nvPr/>
            </p:nvSpPr>
            <p:spPr>
              <a:xfrm>
                <a:off x="1019848" y="4460529"/>
                <a:ext cx="4561069" cy="1197435"/>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6" name="Tekstvak 15">
              <a:extLst>
                <a:ext uri="{FF2B5EF4-FFF2-40B4-BE49-F238E27FC236}">
                  <a16:creationId xmlns:a16="http://schemas.microsoft.com/office/drawing/2014/main" id="{564CE993-D909-8380-4D40-800C25F8B521}"/>
                </a:ext>
              </a:extLst>
            </p:cNvPr>
            <p:cNvSpPr txBox="1"/>
            <p:nvPr/>
          </p:nvSpPr>
          <p:spPr>
            <a:xfrm rot="21353463">
              <a:off x="639544" y="4993843"/>
              <a:ext cx="2496744" cy="199114"/>
            </a:xfrm>
            <a:prstGeom prst="rect">
              <a:avLst/>
            </a:prstGeom>
            <a:noFill/>
          </p:spPr>
          <p:txBody>
            <a:bodyPr wrap="square" lIns="0" tIns="0" rIns="0" bIns="0" rtlCol="0" anchor="t">
              <a:spAutoFit/>
            </a:bodyPr>
            <a:lstStyle/>
            <a:p>
              <a:pPr algn="ctr">
                <a:lnSpc>
                  <a:spcPct val="90000"/>
                </a:lnSpc>
              </a:pPr>
              <a:r>
                <a:rPr lang="nl-NL" sz="2200" b="1" dirty="0">
                  <a:solidFill>
                    <a:schemeClr val="bg1"/>
                  </a:solidFill>
                </a:rPr>
                <a:t>SCHOOLHANDBAL</a:t>
              </a:r>
            </a:p>
          </p:txBody>
        </p:sp>
      </p:grpSp>
    </p:spTree>
    <p:extLst>
      <p:ext uri="{BB962C8B-B14F-4D97-AF65-F5344CB8AC3E}">
        <p14:creationId xmlns:p14="http://schemas.microsoft.com/office/powerpoint/2010/main" val="1262921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fill="hold" nodeType="withEffect">
                                  <p:stCondLst>
                                    <p:cond delay="0"/>
                                  </p:stCondLst>
                                  <p:childTnLst>
                                    <p:animMotion origin="layout" path="M 2.5E-6 -3.7037E-7 L 1.28554 -3.7037E-7 " pathEditMode="relative" rAng="0" ptsTypes="AA">
                                      <p:cBhvr>
                                        <p:cTn id="6" dur="3000" fill="hold"/>
                                        <p:tgtEl>
                                          <p:spTgt spid="18"/>
                                        </p:tgtEl>
                                        <p:attrNameLst>
                                          <p:attrName>ppt_x</p:attrName>
                                          <p:attrName>ppt_y</p:attrName>
                                        </p:attrNameLst>
                                      </p:cBhvr>
                                      <p:rCtr x="64271" y="0"/>
                                    </p:animMotion>
                                  </p:childTnLst>
                                </p:cTn>
                              </p:par>
                              <p:par>
                                <p:cTn id="7" presetID="8" presetClass="emph" presetSubtype="0" accel="44000" fill="hold" nodeType="withEffect">
                                  <p:stCondLst>
                                    <p:cond delay="0"/>
                                  </p:stCondLst>
                                  <p:childTnLst>
                                    <p:animRot by="22800000">
                                      <p:cBhvr>
                                        <p:cTn id="8" dur="3000" fill="hold"/>
                                        <p:tgtEl>
                                          <p:spTgt spid="18"/>
                                        </p:tgtEl>
                                        <p:attrNameLst>
                                          <p:attrName>r</p:attrName>
                                        </p:attrNameLst>
                                      </p:cBhvr>
                                    </p:animRot>
                                  </p:childTnLst>
                                </p:cTn>
                              </p:par>
                              <p:par>
                                <p:cTn id="9" presetID="63" presetClass="path" presetSubtype="0" accel="50000" fill="hold" grpId="0" nodeType="withEffect">
                                  <p:stCondLst>
                                    <p:cond delay="0"/>
                                  </p:stCondLst>
                                  <p:childTnLst>
                                    <p:animMotion origin="layout" path="M 1.66667E-6 -2.22222E-6 L 1.28555 -2.22222E-6 " pathEditMode="relative" rAng="0" ptsTypes="AA">
                                      <p:cBhvr>
                                        <p:cTn id="10" dur="3000" fill="hold"/>
                                        <p:tgtEl>
                                          <p:spTgt spid="70"/>
                                        </p:tgtEl>
                                        <p:attrNameLst>
                                          <p:attrName>ppt_x</p:attrName>
                                          <p:attrName>ppt_y</p:attrName>
                                        </p:attrNameLst>
                                      </p:cBhvr>
                                      <p:rCtr x="64271" y="0"/>
                                    </p:animMotion>
                                  </p:childTnLst>
                                </p:cTn>
                              </p:par>
                              <p:par>
                                <p:cTn id="11" presetID="53" presetClass="entr" presetSubtype="16" fill="hold" nodeType="withEffect">
                                  <p:stCondLst>
                                    <p:cond delay="1500"/>
                                  </p:stCondLst>
                                  <p:childTnLst>
                                    <p:set>
                                      <p:cBhvr>
                                        <p:cTn id="12" dur="1" fill="hold">
                                          <p:stCondLst>
                                            <p:cond delay="0"/>
                                          </p:stCondLst>
                                        </p:cTn>
                                        <p:tgtEl>
                                          <p:spTgt spid="145"/>
                                        </p:tgtEl>
                                        <p:attrNameLst>
                                          <p:attrName>style.visibility</p:attrName>
                                        </p:attrNameLst>
                                      </p:cBhvr>
                                      <p:to>
                                        <p:strVal val="visible"/>
                                      </p:to>
                                    </p:set>
                                    <p:anim calcmode="lin" valueType="num">
                                      <p:cBhvr>
                                        <p:cTn id="13" dur="350" fill="hold"/>
                                        <p:tgtEl>
                                          <p:spTgt spid="145"/>
                                        </p:tgtEl>
                                        <p:attrNameLst>
                                          <p:attrName>ppt_w</p:attrName>
                                        </p:attrNameLst>
                                      </p:cBhvr>
                                      <p:tavLst>
                                        <p:tav tm="0">
                                          <p:val>
                                            <p:fltVal val="0"/>
                                          </p:val>
                                        </p:tav>
                                        <p:tav tm="100000">
                                          <p:val>
                                            <p:strVal val="#ppt_w"/>
                                          </p:val>
                                        </p:tav>
                                      </p:tavLst>
                                    </p:anim>
                                    <p:anim calcmode="lin" valueType="num">
                                      <p:cBhvr>
                                        <p:cTn id="14" dur="350" fill="hold"/>
                                        <p:tgtEl>
                                          <p:spTgt spid="145"/>
                                        </p:tgtEl>
                                        <p:attrNameLst>
                                          <p:attrName>ppt_h</p:attrName>
                                        </p:attrNameLst>
                                      </p:cBhvr>
                                      <p:tavLst>
                                        <p:tav tm="0">
                                          <p:val>
                                            <p:fltVal val="0"/>
                                          </p:val>
                                        </p:tav>
                                        <p:tav tm="100000">
                                          <p:val>
                                            <p:strVal val="#ppt_h"/>
                                          </p:val>
                                        </p:tav>
                                      </p:tavLst>
                                    </p:anim>
                                    <p:animEffect transition="in" filter="fade">
                                      <p:cBhvr>
                                        <p:cTn id="15" dur="350"/>
                                        <p:tgtEl>
                                          <p:spTgt spid="145"/>
                                        </p:tgtEl>
                                      </p:cBhvr>
                                    </p:animEffect>
                                  </p:childTnLst>
                                </p:cTn>
                              </p:par>
                              <p:par>
                                <p:cTn id="16" presetID="6" presetClass="emph" presetSubtype="0" accel="100000" autoRev="1" fill="hold" nodeType="withEffect">
                                  <p:stCondLst>
                                    <p:cond delay="1500"/>
                                  </p:stCondLst>
                                  <p:childTnLst>
                                    <p:animScale>
                                      <p:cBhvr>
                                        <p:cTn id="17" dur="250" fill="hold"/>
                                        <p:tgtEl>
                                          <p:spTgt spid="145"/>
                                        </p:tgtEl>
                                      </p:cBhvr>
                                      <p:by x="115000" y="115000"/>
                                    </p:animScale>
                                  </p:childTnLst>
                                </p:cTn>
                              </p:par>
                              <p:par>
                                <p:cTn id="18" presetID="53" presetClass="entr" presetSubtype="16" fill="hold" nodeType="withEffect">
                                  <p:stCondLst>
                                    <p:cond delay="2000"/>
                                  </p:stCondLst>
                                  <p:childTnLst>
                                    <p:set>
                                      <p:cBhvr>
                                        <p:cTn id="19" dur="1" fill="hold">
                                          <p:stCondLst>
                                            <p:cond delay="0"/>
                                          </p:stCondLst>
                                        </p:cTn>
                                        <p:tgtEl>
                                          <p:spTgt spid="146"/>
                                        </p:tgtEl>
                                        <p:attrNameLst>
                                          <p:attrName>style.visibility</p:attrName>
                                        </p:attrNameLst>
                                      </p:cBhvr>
                                      <p:to>
                                        <p:strVal val="visible"/>
                                      </p:to>
                                    </p:set>
                                    <p:anim calcmode="lin" valueType="num">
                                      <p:cBhvr>
                                        <p:cTn id="20" dur="350" fill="hold"/>
                                        <p:tgtEl>
                                          <p:spTgt spid="146"/>
                                        </p:tgtEl>
                                        <p:attrNameLst>
                                          <p:attrName>ppt_w</p:attrName>
                                        </p:attrNameLst>
                                      </p:cBhvr>
                                      <p:tavLst>
                                        <p:tav tm="0">
                                          <p:val>
                                            <p:fltVal val="0"/>
                                          </p:val>
                                        </p:tav>
                                        <p:tav tm="100000">
                                          <p:val>
                                            <p:strVal val="#ppt_w"/>
                                          </p:val>
                                        </p:tav>
                                      </p:tavLst>
                                    </p:anim>
                                    <p:anim calcmode="lin" valueType="num">
                                      <p:cBhvr>
                                        <p:cTn id="21" dur="350" fill="hold"/>
                                        <p:tgtEl>
                                          <p:spTgt spid="146"/>
                                        </p:tgtEl>
                                        <p:attrNameLst>
                                          <p:attrName>ppt_h</p:attrName>
                                        </p:attrNameLst>
                                      </p:cBhvr>
                                      <p:tavLst>
                                        <p:tav tm="0">
                                          <p:val>
                                            <p:fltVal val="0"/>
                                          </p:val>
                                        </p:tav>
                                        <p:tav tm="100000">
                                          <p:val>
                                            <p:strVal val="#ppt_h"/>
                                          </p:val>
                                        </p:tav>
                                      </p:tavLst>
                                    </p:anim>
                                    <p:animEffect transition="in" filter="fade">
                                      <p:cBhvr>
                                        <p:cTn id="22" dur="350"/>
                                        <p:tgtEl>
                                          <p:spTgt spid="146"/>
                                        </p:tgtEl>
                                      </p:cBhvr>
                                    </p:animEffect>
                                  </p:childTnLst>
                                </p:cTn>
                              </p:par>
                              <p:par>
                                <p:cTn id="23" presetID="6" presetClass="emph" presetSubtype="0" accel="100000" autoRev="1" fill="hold" nodeType="withEffect">
                                  <p:stCondLst>
                                    <p:cond delay="2000"/>
                                  </p:stCondLst>
                                  <p:childTnLst>
                                    <p:animScale>
                                      <p:cBhvr>
                                        <p:cTn id="24" dur="250" fill="hold"/>
                                        <p:tgtEl>
                                          <p:spTgt spid="146"/>
                                        </p:tgtEl>
                                      </p:cBhvr>
                                      <p:by x="115000" y="115000"/>
                                    </p:animScale>
                                  </p:childTnLst>
                                </p:cTn>
                              </p:par>
                              <p:par>
                                <p:cTn id="25" presetID="53" presetClass="entr" presetSubtype="16" fill="hold" nodeType="withEffect">
                                  <p:stCondLst>
                                    <p:cond delay="2500"/>
                                  </p:stCondLst>
                                  <p:childTnLst>
                                    <p:set>
                                      <p:cBhvr>
                                        <p:cTn id="26" dur="1" fill="hold">
                                          <p:stCondLst>
                                            <p:cond delay="0"/>
                                          </p:stCondLst>
                                        </p:cTn>
                                        <p:tgtEl>
                                          <p:spTgt spid="147"/>
                                        </p:tgtEl>
                                        <p:attrNameLst>
                                          <p:attrName>style.visibility</p:attrName>
                                        </p:attrNameLst>
                                      </p:cBhvr>
                                      <p:to>
                                        <p:strVal val="visible"/>
                                      </p:to>
                                    </p:set>
                                    <p:anim calcmode="lin" valueType="num">
                                      <p:cBhvr>
                                        <p:cTn id="27" dur="350" fill="hold"/>
                                        <p:tgtEl>
                                          <p:spTgt spid="147"/>
                                        </p:tgtEl>
                                        <p:attrNameLst>
                                          <p:attrName>ppt_w</p:attrName>
                                        </p:attrNameLst>
                                      </p:cBhvr>
                                      <p:tavLst>
                                        <p:tav tm="0">
                                          <p:val>
                                            <p:fltVal val="0"/>
                                          </p:val>
                                        </p:tav>
                                        <p:tav tm="100000">
                                          <p:val>
                                            <p:strVal val="#ppt_w"/>
                                          </p:val>
                                        </p:tav>
                                      </p:tavLst>
                                    </p:anim>
                                    <p:anim calcmode="lin" valueType="num">
                                      <p:cBhvr>
                                        <p:cTn id="28" dur="350" fill="hold"/>
                                        <p:tgtEl>
                                          <p:spTgt spid="147"/>
                                        </p:tgtEl>
                                        <p:attrNameLst>
                                          <p:attrName>ppt_h</p:attrName>
                                        </p:attrNameLst>
                                      </p:cBhvr>
                                      <p:tavLst>
                                        <p:tav tm="0">
                                          <p:val>
                                            <p:fltVal val="0"/>
                                          </p:val>
                                        </p:tav>
                                        <p:tav tm="100000">
                                          <p:val>
                                            <p:strVal val="#ppt_h"/>
                                          </p:val>
                                        </p:tav>
                                      </p:tavLst>
                                    </p:anim>
                                    <p:animEffect transition="in" filter="fade">
                                      <p:cBhvr>
                                        <p:cTn id="29" dur="350"/>
                                        <p:tgtEl>
                                          <p:spTgt spid="147"/>
                                        </p:tgtEl>
                                      </p:cBhvr>
                                    </p:animEffect>
                                  </p:childTnLst>
                                </p:cTn>
                              </p:par>
                              <p:par>
                                <p:cTn id="30" presetID="6" presetClass="emph" presetSubtype="0" accel="100000" autoRev="1" fill="hold" nodeType="withEffect">
                                  <p:stCondLst>
                                    <p:cond delay="2500"/>
                                  </p:stCondLst>
                                  <p:childTnLst>
                                    <p:animScale>
                                      <p:cBhvr>
                                        <p:cTn id="31" dur="250" fill="hold"/>
                                        <p:tgtEl>
                                          <p:spTgt spid="147"/>
                                        </p:tgtEl>
                                      </p:cBhvr>
                                      <p:by x="115000" y="115000"/>
                                    </p:animScale>
                                  </p:childTnLst>
                                </p:cTn>
                              </p:par>
                              <p:par>
                                <p:cTn id="32" presetID="53" presetClass="entr" presetSubtype="16" fill="hold" nodeType="withEffect">
                                  <p:stCondLst>
                                    <p:cond delay="1750"/>
                                  </p:stCondLst>
                                  <p:childTnLst>
                                    <p:set>
                                      <p:cBhvr>
                                        <p:cTn id="33" dur="1" fill="hold">
                                          <p:stCondLst>
                                            <p:cond delay="0"/>
                                          </p:stCondLst>
                                        </p:cTn>
                                        <p:tgtEl>
                                          <p:spTgt spid="149"/>
                                        </p:tgtEl>
                                        <p:attrNameLst>
                                          <p:attrName>style.visibility</p:attrName>
                                        </p:attrNameLst>
                                      </p:cBhvr>
                                      <p:to>
                                        <p:strVal val="visible"/>
                                      </p:to>
                                    </p:set>
                                    <p:anim calcmode="lin" valueType="num">
                                      <p:cBhvr>
                                        <p:cTn id="34" dur="350" fill="hold"/>
                                        <p:tgtEl>
                                          <p:spTgt spid="149"/>
                                        </p:tgtEl>
                                        <p:attrNameLst>
                                          <p:attrName>ppt_w</p:attrName>
                                        </p:attrNameLst>
                                      </p:cBhvr>
                                      <p:tavLst>
                                        <p:tav tm="0">
                                          <p:val>
                                            <p:fltVal val="0"/>
                                          </p:val>
                                        </p:tav>
                                        <p:tav tm="100000">
                                          <p:val>
                                            <p:strVal val="#ppt_w"/>
                                          </p:val>
                                        </p:tav>
                                      </p:tavLst>
                                    </p:anim>
                                    <p:anim calcmode="lin" valueType="num">
                                      <p:cBhvr>
                                        <p:cTn id="35" dur="350" fill="hold"/>
                                        <p:tgtEl>
                                          <p:spTgt spid="149"/>
                                        </p:tgtEl>
                                        <p:attrNameLst>
                                          <p:attrName>ppt_h</p:attrName>
                                        </p:attrNameLst>
                                      </p:cBhvr>
                                      <p:tavLst>
                                        <p:tav tm="0">
                                          <p:val>
                                            <p:fltVal val="0"/>
                                          </p:val>
                                        </p:tav>
                                        <p:tav tm="100000">
                                          <p:val>
                                            <p:strVal val="#ppt_h"/>
                                          </p:val>
                                        </p:tav>
                                      </p:tavLst>
                                    </p:anim>
                                    <p:animEffect transition="in" filter="fade">
                                      <p:cBhvr>
                                        <p:cTn id="36" dur="350"/>
                                        <p:tgtEl>
                                          <p:spTgt spid="149"/>
                                        </p:tgtEl>
                                      </p:cBhvr>
                                    </p:animEffect>
                                  </p:childTnLst>
                                </p:cTn>
                              </p:par>
                              <p:par>
                                <p:cTn id="37" presetID="6" presetClass="emph" presetSubtype="0" accel="100000" autoRev="1" fill="hold" nodeType="withEffect">
                                  <p:stCondLst>
                                    <p:cond delay="1750"/>
                                  </p:stCondLst>
                                  <p:childTnLst>
                                    <p:animScale>
                                      <p:cBhvr>
                                        <p:cTn id="38" dur="250" fill="hold"/>
                                        <p:tgtEl>
                                          <p:spTgt spid="149"/>
                                        </p:tgtEl>
                                      </p:cBhvr>
                                      <p:by x="115000" y="115000"/>
                                    </p:animScale>
                                  </p:childTnLst>
                                </p:cTn>
                              </p:par>
                              <p:par>
                                <p:cTn id="39" presetID="53" presetClass="entr" presetSubtype="16" fill="hold" nodeType="withEffect">
                                  <p:stCondLst>
                                    <p:cond delay="2250"/>
                                  </p:stCondLst>
                                  <p:childTnLst>
                                    <p:set>
                                      <p:cBhvr>
                                        <p:cTn id="40" dur="1" fill="hold">
                                          <p:stCondLst>
                                            <p:cond delay="0"/>
                                          </p:stCondLst>
                                        </p:cTn>
                                        <p:tgtEl>
                                          <p:spTgt spid="148"/>
                                        </p:tgtEl>
                                        <p:attrNameLst>
                                          <p:attrName>style.visibility</p:attrName>
                                        </p:attrNameLst>
                                      </p:cBhvr>
                                      <p:to>
                                        <p:strVal val="visible"/>
                                      </p:to>
                                    </p:set>
                                    <p:anim calcmode="lin" valueType="num">
                                      <p:cBhvr>
                                        <p:cTn id="41" dur="350" fill="hold"/>
                                        <p:tgtEl>
                                          <p:spTgt spid="148"/>
                                        </p:tgtEl>
                                        <p:attrNameLst>
                                          <p:attrName>ppt_w</p:attrName>
                                        </p:attrNameLst>
                                      </p:cBhvr>
                                      <p:tavLst>
                                        <p:tav tm="0">
                                          <p:val>
                                            <p:fltVal val="0"/>
                                          </p:val>
                                        </p:tav>
                                        <p:tav tm="100000">
                                          <p:val>
                                            <p:strVal val="#ppt_w"/>
                                          </p:val>
                                        </p:tav>
                                      </p:tavLst>
                                    </p:anim>
                                    <p:anim calcmode="lin" valueType="num">
                                      <p:cBhvr>
                                        <p:cTn id="42" dur="350" fill="hold"/>
                                        <p:tgtEl>
                                          <p:spTgt spid="148"/>
                                        </p:tgtEl>
                                        <p:attrNameLst>
                                          <p:attrName>ppt_h</p:attrName>
                                        </p:attrNameLst>
                                      </p:cBhvr>
                                      <p:tavLst>
                                        <p:tav tm="0">
                                          <p:val>
                                            <p:fltVal val="0"/>
                                          </p:val>
                                        </p:tav>
                                        <p:tav tm="100000">
                                          <p:val>
                                            <p:strVal val="#ppt_h"/>
                                          </p:val>
                                        </p:tav>
                                      </p:tavLst>
                                    </p:anim>
                                    <p:animEffect transition="in" filter="fade">
                                      <p:cBhvr>
                                        <p:cTn id="43" dur="350"/>
                                        <p:tgtEl>
                                          <p:spTgt spid="148"/>
                                        </p:tgtEl>
                                      </p:cBhvr>
                                    </p:animEffect>
                                  </p:childTnLst>
                                </p:cTn>
                              </p:par>
                              <p:par>
                                <p:cTn id="44" presetID="6" presetClass="emph" presetSubtype="0" accel="100000" autoRev="1" fill="hold" nodeType="withEffect">
                                  <p:stCondLst>
                                    <p:cond delay="2250"/>
                                  </p:stCondLst>
                                  <p:childTnLst>
                                    <p:animScale>
                                      <p:cBhvr>
                                        <p:cTn id="45" dur="250" fill="hold"/>
                                        <p:tgtEl>
                                          <p:spTgt spid="148"/>
                                        </p:tgtEl>
                                      </p:cBhvr>
                                      <p:by x="115000" y="115000"/>
                                    </p:animScale>
                                  </p:childTnLst>
                                </p:cTn>
                              </p:par>
                              <p:par>
                                <p:cTn id="46" presetID="6" presetClass="entr" presetSubtype="32" fill="hold" grpId="0" nodeType="withEffect">
                                  <p:stCondLst>
                                    <p:cond delay="500"/>
                                  </p:stCondLst>
                                  <p:iterate type="lt">
                                    <p:tmPct val="10000"/>
                                  </p:iterate>
                                  <p:childTnLst>
                                    <p:set>
                                      <p:cBhvr>
                                        <p:cTn id="47" dur="1" fill="hold">
                                          <p:stCondLst>
                                            <p:cond delay="0"/>
                                          </p:stCondLst>
                                        </p:cTn>
                                        <p:tgtEl>
                                          <p:spTgt spid="2"/>
                                        </p:tgtEl>
                                        <p:attrNameLst>
                                          <p:attrName>style.visibility</p:attrName>
                                        </p:attrNameLst>
                                      </p:cBhvr>
                                      <p:to>
                                        <p:strVal val="visible"/>
                                      </p:to>
                                    </p:set>
                                    <p:animEffect transition="in" filter="circle(out)">
                                      <p:cBhvr>
                                        <p:cTn id="48" dur="350"/>
                                        <p:tgtEl>
                                          <p:spTgt spid="2"/>
                                        </p:tgtEl>
                                      </p:cBhvr>
                                    </p:animEffect>
                                  </p:childTnLst>
                                </p:cTn>
                              </p:par>
                              <p:par>
                                <p:cTn id="49" presetID="21" presetClass="entr" presetSubtype="1" fill="hold" grpId="0" nodeType="withEffect">
                                  <p:stCondLst>
                                    <p:cond delay="1500"/>
                                  </p:stCondLst>
                                  <p:childTnLst>
                                    <p:set>
                                      <p:cBhvr>
                                        <p:cTn id="50" dur="1" fill="hold">
                                          <p:stCondLst>
                                            <p:cond delay="0"/>
                                          </p:stCondLst>
                                        </p:cTn>
                                        <p:tgtEl>
                                          <p:spTgt spid="112"/>
                                        </p:tgtEl>
                                        <p:attrNameLst>
                                          <p:attrName>style.visibility</p:attrName>
                                        </p:attrNameLst>
                                      </p:cBhvr>
                                      <p:to>
                                        <p:strVal val="visible"/>
                                      </p:to>
                                    </p:set>
                                    <p:animEffect transition="in" filter="wheel(1)">
                                      <p:cBhvr>
                                        <p:cTn id="51" dur="1500"/>
                                        <p:tgtEl>
                                          <p:spTgt spid="112"/>
                                        </p:tgtEl>
                                      </p:cBhvr>
                                    </p:animEffect>
                                  </p:childTnLst>
                                </p:cTn>
                              </p:par>
                              <p:par>
                                <p:cTn id="52" presetID="8" presetClass="emph" presetSubtype="0" accel="52000" decel="48000" fill="hold" grpId="1" nodeType="withEffect">
                                  <p:stCondLst>
                                    <p:cond delay="1500"/>
                                  </p:stCondLst>
                                  <p:childTnLst>
                                    <p:animRot by="21600000">
                                      <p:cBhvr>
                                        <p:cTn id="53" dur="1500" fill="hold"/>
                                        <p:tgtEl>
                                          <p:spTgt spid="112"/>
                                        </p:tgtEl>
                                        <p:attrNameLst>
                                          <p:attrName>r</p:attrName>
                                        </p:attrNameLst>
                                      </p:cBhvr>
                                    </p:animRot>
                                  </p:childTnLst>
                                </p:cTn>
                              </p:par>
                              <p:par>
                                <p:cTn id="54" presetID="53" presetClass="entr" presetSubtype="16" fill="hold" nodeType="withEffect">
                                  <p:stCondLst>
                                    <p:cond delay="2250"/>
                                  </p:stCondLst>
                                  <p:childTnLst>
                                    <p:set>
                                      <p:cBhvr>
                                        <p:cTn id="55" dur="1" fill="hold">
                                          <p:stCondLst>
                                            <p:cond delay="0"/>
                                          </p:stCondLst>
                                        </p:cTn>
                                        <p:tgtEl>
                                          <p:spTgt spid="5"/>
                                        </p:tgtEl>
                                        <p:attrNameLst>
                                          <p:attrName>style.visibility</p:attrName>
                                        </p:attrNameLst>
                                      </p:cBhvr>
                                      <p:to>
                                        <p:strVal val="visible"/>
                                      </p:to>
                                    </p:set>
                                    <p:anim calcmode="lin" valueType="num">
                                      <p:cBhvr>
                                        <p:cTn id="56" dur="350" fill="hold"/>
                                        <p:tgtEl>
                                          <p:spTgt spid="5"/>
                                        </p:tgtEl>
                                        <p:attrNameLst>
                                          <p:attrName>ppt_w</p:attrName>
                                        </p:attrNameLst>
                                      </p:cBhvr>
                                      <p:tavLst>
                                        <p:tav tm="0">
                                          <p:val>
                                            <p:fltVal val="0"/>
                                          </p:val>
                                        </p:tav>
                                        <p:tav tm="100000">
                                          <p:val>
                                            <p:strVal val="#ppt_w"/>
                                          </p:val>
                                        </p:tav>
                                      </p:tavLst>
                                    </p:anim>
                                    <p:anim calcmode="lin" valueType="num">
                                      <p:cBhvr>
                                        <p:cTn id="57" dur="350" fill="hold"/>
                                        <p:tgtEl>
                                          <p:spTgt spid="5"/>
                                        </p:tgtEl>
                                        <p:attrNameLst>
                                          <p:attrName>ppt_h</p:attrName>
                                        </p:attrNameLst>
                                      </p:cBhvr>
                                      <p:tavLst>
                                        <p:tav tm="0">
                                          <p:val>
                                            <p:fltVal val="0"/>
                                          </p:val>
                                        </p:tav>
                                        <p:tav tm="100000">
                                          <p:val>
                                            <p:strVal val="#ppt_h"/>
                                          </p:val>
                                        </p:tav>
                                      </p:tavLst>
                                    </p:anim>
                                    <p:animEffect transition="in" filter="fade">
                                      <p:cBhvr>
                                        <p:cTn id="58" dur="350"/>
                                        <p:tgtEl>
                                          <p:spTgt spid="5"/>
                                        </p:tgtEl>
                                      </p:cBhvr>
                                    </p:animEffect>
                                  </p:childTnLst>
                                </p:cTn>
                              </p:par>
                              <p:par>
                                <p:cTn id="59" presetID="6" presetClass="emph" presetSubtype="0" accel="100000" autoRev="1" fill="hold" nodeType="withEffect">
                                  <p:stCondLst>
                                    <p:cond delay="2250"/>
                                  </p:stCondLst>
                                  <p:childTnLst>
                                    <p:animScale>
                                      <p:cBhvr>
                                        <p:cTn id="60" dur="250" fill="hold"/>
                                        <p:tgtEl>
                                          <p:spTgt spid="5"/>
                                        </p:tgtEl>
                                      </p:cBhvr>
                                      <p:by x="115000" y="115000"/>
                                    </p:animScale>
                                  </p:childTnLst>
                                </p:cTn>
                              </p:par>
                              <p:par>
                                <p:cTn id="61" presetID="53" presetClass="entr" presetSubtype="16" fill="hold" nodeType="withEffect">
                                  <p:stCondLst>
                                    <p:cond delay="1500"/>
                                  </p:stCondLst>
                                  <p:childTnLst>
                                    <p:set>
                                      <p:cBhvr>
                                        <p:cTn id="62" dur="1" fill="hold">
                                          <p:stCondLst>
                                            <p:cond delay="0"/>
                                          </p:stCondLst>
                                        </p:cTn>
                                        <p:tgtEl>
                                          <p:spTgt spid="14"/>
                                        </p:tgtEl>
                                        <p:attrNameLst>
                                          <p:attrName>style.visibility</p:attrName>
                                        </p:attrNameLst>
                                      </p:cBhvr>
                                      <p:to>
                                        <p:strVal val="visible"/>
                                      </p:to>
                                    </p:set>
                                    <p:anim calcmode="lin" valueType="num">
                                      <p:cBhvr>
                                        <p:cTn id="63" dur="350" fill="hold"/>
                                        <p:tgtEl>
                                          <p:spTgt spid="14"/>
                                        </p:tgtEl>
                                        <p:attrNameLst>
                                          <p:attrName>ppt_w</p:attrName>
                                        </p:attrNameLst>
                                      </p:cBhvr>
                                      <p:tavLst>
                                        <p:tav tm="0">
                                          <p:val>
                                            <p:fltVal val="0"/>
                                          </p:val>
                                        </p:tav>
                                        <p:tav tm="100000">
                                          <p:val>
                                            <p:strVal val="#ppt_w"/>
                                          </p:val>
                                        </p:tav>
                                      </p:tavLst>
                                    </p:anim>
                                    <p:anim calcmode="lin" valueType="num">
                                      <p:cBhvr>
                                        <p:cTn id="64" dur="350" fill="hold"/>
                                        <p:tgtEl>
                                          <p:spTgt spid="14"/>
                                        </p:tgtEl>
                                        <p:attrNameLst>
                                          <p:attrName>ppt_h</p:attrName>
                                        </p:attrNameLst>
                                      </p:cBhvr>
                                      <p:tavLst>
                                        <p:tav tm="0">
                                          <p:val>
                                            <p:fltVal val="0"/>
                                          </p:val>
                                        </p:tav>
                                        <p:tav tm="100000">
                                          <p:val>
                                            <p:strVal val="#ppt_h"/>
                                          </p:val>
                                        </p:tav>
                                      </p:tavLst>
                                    </p:anim>
                                    <p:animEffect transition="in" filter="fade">
                                      <p:cBhvr>
                                        <p:cTn id="65" dur="350"/>
                                        <p:tgtEl>
                                          <p:spTgt spid="14"/>
                                        </p:tgtEl>
                                      </p:cBhvr>
                                    </p:animEffect>
                                  </p:childTnLst>
                                </p:cTn>
                              </p:par>
                              <p:par>
                                <p:cTn id="66" presetID="6" presetClass="emph" presetSubtype="0" accel="100000" autoRev="1" fill="hold" nodeType="withEffect">
                                  <p:stCondLst>
                                    <p:cond delay="1500"/>
                                  </p:stCondLst>
                                  <p:childTnLst>
                                    <p:animScale>
                                      <p:cBhvr>
                                        <p:cTn id="67" dur="250" fill="hold"/>
                                        <p:tgtEl>
                                          <p:spTgt spid="14"/>
                                        </p:tgtEl>
                                      </p:cBhvr>
                                      <p:by x="115000" y="11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2" grpId="0" animBg="1"/>
      <p:bldP spid="112" grpId="1" animBg="1"/>
      <p:bldP spid="7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Afbeelding 2" descr="Afbeelding met sinaasappel, schermopname, ontwerp, stof&#10;&#10;Automatisch gegenereerde beschrijving">
            <a:extLst>
              <a:ext uri="{FF2B5EF4-FFF2-40B4-BE49-F238E27FC236}">
                <a16:creationId xmlns:a16="http://schemas.microsoft.com/office/drawing/2014/main" id="{045112EC-5CF8-15C6-4296-D811F9AF2660}"/>
              </a:ext>
            </a:extLst>
          </p:cNvPr>
          <p:cNvPicPr>
            <a:picLocks noChangeAspect="1"/>
          </p:cNvPicPr>
          <p:nvPr/>
        </p:nvPicPr>
        <p:blipFill rotWithShape="1">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10" name="Tekstvak 9">
            <a:extLst>
              <a:ext uri="{FF2B5EF4-FFF2-40B4-BE49-F238E27FC236}">
                <a16:creationId xmlns:a16="http://schemas.microsoft.com/office/drawing/2014/main" id="{4A6D567C-C96A-DE0A-D1A7-66A48B4C60AE}"/>
              </a:ext>
            </a:extLst>
          </p:cNvPr>
          <p:cNvSpPr txBox="1"/>
          <p:nvPr/>
        </p:nvSpPr>
        <p:spPr>
          <a:xfrm>
            <a:off x="2553441" y="323400"/>
            <a:ext cx="7085118" cy="747897"/>
          </a:xfrm>
          <a:prstGeom prst="rect">
            <a:avLst/>
          </a:prstGeom>
          <a:noFill/>
        </p:spPr>
        <p:txBody>
          <a:bodyPr wrap="square" lIns="0" tIns="0" rIns="0" bIns="0" rtlCol="0" anchor="t">
            <a:spAutoFit/>
          </a:bodyPr>
          <a:lstStyle/>
          <a:p>
            <a:pPr>
              <a:lnSpc>
                <a:spcPct val="90000"/>
              </a:lnSpc>
            </a:pPr>
            <a:r>
              <a:rPr lang="nl-NL" sz="5400" dirty="0">
                <a:solidFill>
                  <a:schemeClr val="bg1"/>
                </a:solidFill>
                <a:latin typeface="+mj-lt"/>
              </a:rPr>
              <a:t>Gooi jij de bal door?!</a:t>
            </a:r>
            <a:endParaRPr lang="nl-NL" sz="4800" dirty="0">
              <a:solidFill>
                <a:schemeClr val="bg1"/>
              </a:solidFill>
              <a:latin typeface="+mj-lt"/>
            </a:endParaRPr>
          </a:p>
        </p:txBody>
      </p:sp>
      <p:grpSp>
        <p:nvGrpSpPr>
          <p:cNvPr id="14" name="Groep 13">
            <a:extLst>
              <a:ext uri="{FF2B5EF4-FFF2-40B4-BE49-F238E27FC236}">
                <a16:creationId xmlns:a16="http://schemas.microsoft.com/office/drawing/2014/main" id="{73398622-46FE-D792-491D-FC3713A89F76}"/>
              </a:ext>
            </a:extLst>
          </p:cNvPr>
          <p:cNvGrpSpPr/>
          <p:nvPr/>
        </p:nvGrpSpPr>
        <p:grpSpPr>
          <a:xfrm rot="20454">
            <a:off x="4553927" y="2066496"/>
            <a:ext cx="6118250" cy="3152588"/>
            <a:chOff x="922202" y="4545761"/>
            <a:chExt cx="4658916" cy="1140198"/>
          </a:xfrm>
        </p:grpSpPr>
        <p:sp>
          <p:nvSpPr>
            <p:cNvPr id="15" name="Rechthoek 19">
              <a:extLst>
                <a:ext uri="{FF2B5EF4-FFF2-40B4-BE49-F238E27FC236}">
                  <a16:creationId xmlns:a16="http://schemas.microsoft.com/office/drawing/2014/main" id="{FCD16AD2-3F30-CFE3-4FC8-E9DB147EF1A0}"/>
                </a:ext>
              </a:extLst>
            </p:cNvPr>
            <p:cNvSpPr/>
            <p:nvPr/>
          </p:nvSpPr>
          <p:spPr>
            <a:xfrm>
              <a:off x="922202" y="4628945"/>
              <a:ext cx="4589088" cy="1057014"/>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081775"/>
                <a:gd name="connsiteX1" fmla="*/ 4452419 w 4561070"/>
                <a:gd name="connsiteY1" fmla="*/ 89479 h 1081775"/>
                <a:gd name="connsiteX2" fmla="*/ 4561070 w 4561070"/>
                <a:gd name="connsiteY2" fmla="*/ 441545 h 1081775"/>
                <a:gd name="connsiteX3" fmla="*/ 4537888 w 4561070"/>
                <a:gd name="connsiteY3" fmla="*/ 1081775 h 1081775"/>
                <a:gd name="connsiteX4" fmla="*/ 70644 w 4561070"/>
                <a:gd name="connsiteY4" fmla="*/ 1069109 h 1081775"/>
                <a:gd name="connsiteX5" fmla="*/ 0 w 4561070"/>
                <a:gd name="connsiteY5" fmla="*/ 394184 h 1081775"/>
                <a:gd name="connsiteX6" fmla="*/ 169912 w 4561070"/>
                <a:gd name="connsiteY6" fmla="*/ 0 h 1081775"/>
                <a:gd name="connsiteX0" fmla="*/ 169912 w 4561070"/>
                <a:gd name="connsiteY0" fmla="*/ 0 h 1069109"/>
                <a:gd name="connsiteX1" fmla="*/ 4452419 w 4561070"/>
                <a:gd name="connsiteY1" fmla="*/ 89479 h 1069109"/>
                <a:gd name="connsiteX2" fmla="*/ 4561070 w 4561070"/>
                <a:gd name="connsiteY2" fmla="*/ 441545 h 1069109"/>
                <a:gd name="connsiteX3" fmla="*/ 4523431 w 4561070"/>
                <a:gd name="connsiteY3" fmla="*/ 1046885 h 1069109"/>
                <a:gd name="connsiteX4" fmla="*/ 70644 w 4561070"/>
                <a:gd name="connsiteY4" fmla="*/ 1069109 h 1069109"/>
                <a:gd name="connsiteX5" fmla="*/ 0 w 4561070"/>
                <a:gd name="connsiteY5" fmla="*/ 394184 h 1069109"/>
                <a:gd name="connsiteX6" fmla="*/ 169912 w 4561070"/>
                <a:gd name="connsiteY6" fmla="*/ 0 h 1069109"/>
                <a:gd name="connsiteX0" fmla="*/ 211981 w 4603139"/>
                <a:gd name="connsiteY0" fmla="*/ 0 h 1069109"/>
                <a:gd name="connsiteX1" fmla="*/ 4494488 w 4603139"/>
                <a:gd name="connsiteY1" fmla="*/ 89479 h 1069109"/>
                <a:gd name="connsiteX2" fmla="*/ 4603139 w 4603139"/>
                <a:gd name="connsiteY2" fmla="*/ 441545 h 1069109"/>
                <a:gd name="connsiteX3" fmla="*/ 4565500 w 4603139"/>
                <a:gd name="connsiteY3" fmla="*/ 1046885 h 1069109"/>
                <a:gd name="connsiteX4" fmla="*/ 112713 w 4603139"/>
                <a:gd name="connsiteY4" fmla="*/ 1069109 h 1069109"/>
                <a:gd name="connsiteX5" fmla="*/ 1 w 4603139"/>
                <a:gd name="connsiteY5" fmla="*/ 345371 h 1069109"/>
                <a:gd name="connsiteX6" fmla="*/ 211981 w 4603139"/>
                <a:gd name="connsiteY6" fmla="*/ 0 h 1069109"/>
                <a:gd name="connsiteX0" fmla="*/ 197930 w 4589088"/>
                <a:gd name="connsiteY0" fmla="*/ 0 h 1069109"/>
                <a:gd name="connsiteX1" fmla="*/ 4480437 w 4589088"/>
                <a:gd name="connsiteY1" fmla="*/ 89479 h 1069109"/>
                <a:gd name="connsiteX2" fmla="*/ 4589088 w 4589088"/>
                <a:gd name="connsiteY2" fmla="*/ 441545 h 1069109"/>
                <a:gd name="connsiteX3" fmla="*/ 4551449 w 4589088"/>
                <a:gd name="connsiteY3" fmla="*/ 1046885 h 1069109"/>
                <a:gd name="connsiteX4" fmla="*/ 98662 w 4589088"/>
                <a:gd name="connsiteY4" fmla="*/ 1069109 h 1069109"/>
                <a:gd name="connsiteX5" fmla="*/ 0 w 4589088"/>
                <a:gd name="connsiteY5" fmla="*/ 362806 h 1069109"/>
                <a:gd name="connsiteX6" fmla="*/ 197930 w 4589088"/>
                <a:gd name="connsiteY6" fmla="*/ 0 h 1069109"/>
                <a:gd name="connsiteX0" fmla="*/ 197930 w 4589088"/>
                <a:gd name="connsiteY0" fmla="*/ 0 h 1046885"/>
                <a:gd name="connsiteX1" fmla="*/ 4480437 w 4589088"/>
                <a:gd name="connsiteY1" fmla="*/ 89479 h 1046885"/>
                <a:gd name="connsiteX2" fmla="*/ 4589088 w 4589088"/>
                <a:gd name="connsiteY2" fmla="*/ 441545 h 1046885"/>
                <a:gd name="connsiteX3" fmla="*/ 4551449 w 4589088"/>
                <a:gd name="connsiteY3" fmla="*/ 1046885 h 1046885"/>
                <a:gd name="connsiteX4" fmla="*/ 166313 w 4589088"/>
                <a:gd name="connsiteY4" fmla="*/ 1044568 h 1046885"/>
                <a:gd name="connsiteX5" fmla="*/ 0 w 4589088"/>
                <a:gd name="connsiteY5" fmla="*/ 362806 h 1046885"/>
                <a:gd name="connsiteX6" fmla="*/ 197930 w 4589088"/>
                <a:gd name="connsiteY6" fmla="*/ 0 h 1046885"/>
                <a:gd name="connsiteX0" fmla="*/ 197930 w 4589088"/>
                <a:gd name="connsiteY0" fmla="*/ 0 h 1051592"/>
                <a:gd name="connsiteX1" fmla="*/ 4480437 w 4589088"/>
                <a:gd name="connsiteY1" fmla="*/ 89479 h 1051592"/>
                <a:gd name="connsiteX2" fmla="*/ 4589088 w 4589088"/>
                <a:gd name="connsiteY2" fmla="*/ 441545 h 1051592"/>
                <a:gd name="connsiteX3" fmla="*/ 4551449 w 4589088"/>
                <a:gd name="connsiteY3" fmla="*/ 1046885 h 1051592"/>
                <a:gd name="connsiteX4" fmla="*/ 139188 w 4589088"/>
                <a:gd name="connsiteY4" fmla="*/ 1051592 h 1051592"/>
                <a:gd name="connsiteX5" fmla="*/ 0 w 4589088"/>
                <a:gd name="connsiteY5" fmla="*/ 362806 h 1051592"/>
                <a:gd name="connsiteX6" fmla="*/ 197930 w 4589088"/>
                <a:gd name="connsiteY6" fmla="*/ 0 h 1051592"/>
                <a:gd name="connsiteX0" fmla="*/ 197930 w 4589088"/>
                <a:gd name="connsiteY0" fmla="*/ 0 h 1057014"/>
                <a:gd name="connsiteX1" fmla="*/ 4480437 w 4589088"/>
                <a:gd name="connsiteY1" fmla="*/ 89479 h 1057014"/>
                <a:gd name="connsiteX2" fmla="*/ 4589088 w 4589088"/>
                <a:gd name="connsiteY2" fmla="*/ 441545 h 1057014"/>
                <a:gd name="connsiteX3" fmla="*/ 4551449 w 4589088"/>
                <a:gd name="connsiteY3" fmla="*/ 1046885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1135 w 4589088"/>
                <a:gd name="connsiteY3" fmla="*/ 1033371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0945 w 4589088"/>
                <a:gd name="connsiteY3" fmla="*/ 1025263 h 1057014"/>
                <a:gd name="connsiteX4" fmla="*/ 128752 w 4589088"/>
                <a:gd name="connsiteY4" fmla="*/ 1057014 h 1057014"/>
                <a:gd name="connsiteX5" fmla="*/ 0 w 4589088"/>
                <a:gd name="connsiteY5" fmla="*/ 362806 h 1057014"/>
                <a:gd name="connsiteX6" fmla="*/ 197930 w 4589088"/>
                <a:gd name="connsiteY6" fmla="*/ 0 h 10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9088" h="1057014">
                  <a:moveTo>
                    <a:pt x="197930" y="0"/>
                  </a:moveTo>
                  <a:lnTo>
                    <a:pt x="4480437" y="89479"/>
                  </a:lnTo>
                  <a:lnTo>
                    <a:pt x="4589088" y="441545"/>
                  </a:lnTo>
                  <a:lnTo>
                    <a:pt x="4550945" y="1025263"/>
                  </a:lnTo>
                  <a:lnTo>
                    <a:pt x="128752" y="1057014"/>
                  </a:lnTo>
                  <a:cubicBezTo>
                    <a:pt x="86687" y="818102"/>
                    <a:pt x="42065" y="601718"/>
                    <a:pt x="0" y="362806"/>
                  </a:cubicBezTo>
                  <a:cubicBezTo>
                    <a:pt x="97925" y="135478"/>
                    <a:pt x="121864" y="194541"/>
                    <a:pt x="19793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hthoek 19">
              <a:extLst>
                <a:ext uri="{FF2B5EF4-FFF2-40B4-BE49-F238E27FC236}">
                  <a16:creationId xmlns:a16="http://schemas.microsoft.com/office/drawing/2014/main" id="{D5FBB56C-E14C-C03D-45A2-C36ED8F6A69E}"/>
                </a:ext>
              </a:extLst>
            </p:cNvPr>
            <p:cNvSpPr/>
            <p:nvPr/>
          </p:nvSpPr>
          <p:spPr>
            <a:xfrm>
              <a:off x="1020048" y="4545761"/>
              <a:ext cx="4561070" cy="1110919"/>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Tekstvak 12">
            <a:extLst>
              <a:ext uri="{FF2B5EF4-FFF2-40B4-BE49-F238E27FC236}">
                <a16:creationId xmlns:a16="http://schemas.microsoft.com/office/drawing/2014/main" id="{97CE6053-249F-5426-3AE5-37BDEBE1A715}"/>
              </a:ext>
            </a:extLst>
          </p:cNvPr>
          <p:cNvSpPr txBox="1"/>
          <p:nvPr/>
        </p:nvSpPr>
        <p:spPr>
          <a:xfrm rot="20454">
            <a:off x="5124398" y="2522400"/>
            <a:ext cx="4890077" cy="2160591"/>
          </a:xfrm>
          <a:prstGeom prst="rect">
            <a:avLst/>
          </a:prstGeom>
          <a:noFill/>
        </p:spPr>
        <p:txBody>
          <a:bodyPr wrap="square" lIns="0" tIns="0" rIns="0" bIns="0" rtlCol="0" anchor="t">
            <a:spAutoFit/>
          </a:bodyPr>
          <a:lstStyle/>
          <a:p>
            <a:pPr algn="ctr">
              <a:lnSpc>
                <a:spcPct val="90000"/>
              </a:lnSpc>
            </a:pPr>
            <a:endParaRPr lang="nl-NL" sz="1600" b="1" dirty="0"/>
          </a:p>
          <a:p>
            <a:pPr algn="ctr">
              <a:lnSpc>
                <a:spcPct val="90000"/>
              </a:lnSpc>
            </a:pPr>
            <a:r>
              <a:rPr lang="nl-NL" dirty="0"/>
              <a:t>Gooi JIJ de bal door?! is een programma voor kinderen vanaf groep 3 om kennis te maken met handbal. Professionele clinicgevers komen langs op school om kinderen de basis van het sporten met een bal te leren. Het draait allemaal om plezier, teamspirit en samen successen ervaren. </a:t>
            </a:r>
          </a:p>
          <a:p>
            <a:pPr algn="ctr">
              <a:lnSpc>
                <a:spcPct val="90000"/>
              </a:lnSpc>
            </a:pPr>
            <a:endParaRPr lang="nl-NL" sz="1600" b="1" dirty="0"/>
          </a:p>
          <a:p>
            <a:pPr algn="ctr">
              <a:lnSpc>
                <a:spcPct val="90000"/>
              </a:lnSpc>
            </a:pPr>
            <a:r>
              <a:rPr lang="nl-NL" sz="1600" b="1" dirty="0"/>
              <a:t>Daag je klas uit om ook mee te doen!</a:t>
            </a:r>
          </a:p>
        </p:txBody>
      </p:sp>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a:extLst>
              <a:ext uri="{FF2B5EF4-FFF2-40B4-BE49-F238E27FC236}">
                <a16:creationId xmlns:a16="http://schemas.microsoft.com/office/drawing/2014/main" id="{E81E7A8A-70A6-FD4B-4F68-A6BD7B9EC5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361" y="1620742"/>
            <a:ext cx="3586378" cy="361651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350" fill="hold"/>
                                        <p:tgtEl>
                                          <p:spTgt spid="14"/>
                                        </p:tgtEl>
                                        <p:attrNameLst>
                                          <p:attrName>ppt_w</p:attrName>
                                        </p:attrNameLst>
                                      </p:cBhvr>
                                      <p:tavLst>
                                        <p:tav tm="0">
                                          <p:val>
                                            <p:fltVal val="0"/>
                                          </p:val>
                                        </p:tav>
                                        <p:tav tm="100000">
                                          <p:val>
                                            <p:strVal val="#ppt_w"/>
                                          </p:val>
                                        </p:tav>
                                      </p:tavLst>
                                    </p:anim>
                                    <p:anim calcmode="lin" valueType="num">
                                      <p:cBhvr>
                                        <p:cTn id="8" dur="350" fill="hold"/>
                                        <p:tgtEl>
                                          <p:spTgt spid="14"/>
                                        </p:tgtEl>
                                        <p:attrNameLst>
                                          <p:attrName>ppt_h</p:attrName>
                                        </p:attrNameLst>
                                      </p:cBhvr>
                                      <p:tavLst>
                                        <p:tav tm="0">
                                          <p:val>
                                            <p:fltVal val="0"/>
                                          </p:val>
                                        </p:tav>
                                        <p:tav tm="100000">
                                          <p:val>
                                            <p:strVal val="#ppt_h"/>
                                          </p:val>
                                        </p:tav>
                                      </p:tavLst>
                                    </p:anim>
                                    <p:animEffect transition="in" filter="fade">
                                      <p:cBhvr>
                                        <p:cTn id="9" dur="350"/>
                                        <p:tgtEl>
                                          <p:spTgt spid="14"/>
                                        </p:tgtEl>
                                      </p:cBhvr>
                                    </p:animEffect>
                                  </p:childTnLst>
                                </p:cTn>
                              </p:par>
                            </p:childTnLst>
                          </p:cTn>
                        </p:par>
                        <p:par>
                          <p:cTn id="10" fill="hold">
                            <p:stCondLst>
                              <p:cond delay="350"/>
                            </p:stCondLst>
                            <p:childTnLst>
                              <p:par>
                                <p:cTn id="11" presetID="1"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par>
                          <p:cTn id="13" fill="hold">
                            <p:stCondLst>
                              <p:cond delay="350"/>
                            </p:stCondLst>
                            <p:childTnLst>
                              <p:par>
                                <p:cTn id="14" presetID="22" presetClass="entr" presetSubtype="4" fill="hold" nodeType="after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wipe(down)">
                                      <p:cBhvr>
                                        <p:cTn id="16"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09A327-93AA-40C8-90BE-9FBB310D59A1}"/>
              </a:ext>
            </a:extLst>
          </p:cNvPr>
          <p:cNvSpPr>
            <a:spLocks noGrp="1"/>
          </p:cNvSpPr>
          <p:nvPr>
            <p:ph type="title"/>
          </p:nvPr>
        </p:nvSpPr>
        <p:spPr/>
        <p:txBody>
          <a:bodyPr/>
          <a:lstStyle/>
          <a:p>
            <a:endParaRPr lang="en-GB"/>
          </a:p>
        </p:txBody>
      </p:sp>
      <p:sp>
        <p:nvSpPr>
          <p:cNvPr id="3" name="Tijdelijke aanduiding voor datum 2">
            <a:extLst>
              <a:ext uri="{FF2B5EF4-FFF2-40B4-BE49-F238E27FC236}">
                <a16:creationId xmlns:a16="http://schemas.microsoft.com/office/drawing/2014/main" id="{65FBD82C-2F97-4AA2-A62C-67076C159465}"/>
              </a:ext>
            </a:extLst>
          </p:cNvPr>
          <p:cNvSpPr>
            <a:spLocks noGrp="1"/>
          </p:cNvSpPr>
          <p:nvPr>
            <p:ph type="dt" sz="half" idx="10"/>
          </p:nvPr>
        </p:nvSpPr>
        <p:spPr/>
        <p:txBody>
          <a:bodyPr/>
          <a:lstStyle/>
          <a:p>
            <a:fld id="{190A999D-6783-4A4A-AA36-764F74FDD88F}" type="datetime1">
              <a:rPr lang="nl-NL" smtClean="0"/>
              <a:t>22-09-2023</a:t>
            </a:fld>
            <a:endParaRPr lang="en-GB" dirty="0"/>
          </a:p>
        </p:txBody>
      </p:sp>
      <p:pic>
        <p:nvPicPr>
          <p:cNvPr id="8" name="Afbeelding 7" descr="Afbeelding met water, groot, monitor, blauw&#10;&#10;Automatisch gegenereerde beschrijving">
            <a:extLst>
              <a:ext uri="{FF2B5EF4-FFF2-40B4-BE49-F238E27FC236}">
                <a16:creationId xmlns:a16="http://schemas.microsoft.com/office/drawing/2014/main" id="{F24CB977-82A1-4F2D-BA6E-F8940C5791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47" y="-37222"/>
            <a:ext cx="12229241" cy="12223376"/>
          </a:xfrm>
          <a:prstGeom prst="rect">
            <a:avLst/>
          </a:prstGeom>
        </p:spPr>
      </p:pic>
      <p:pic>
        <p:nvPicPr>
          <p:cNvPr id="7" name="Afbeelding 6" descr="Afbeelding met water, groot, monitor, blauw&#10;&#10;Automatisch gegenereerde beschrijving">
            <a:extLst>
              <a:ext uri="{FF2B5EF4-FFF2-40B4-BE49-F238E27FC236}">
                <a16:creationId xmlns:a16="http://schemas.microsoft.com/office/drawing/2014/main" id="{8682BC54-1657-4971-BA84-A4BB250BA1D1}"/>
              </a:ext>
            </a:extLst>
          </p:cNvPr>
          <p:cNvPicPr>
            <a:picLocks noChangeAspect="1"/>
          </p:cNvPicPr>
          <p:nvPr/>
        </p:nvPicPr>
        <p:blipFill rotWithShape="1">
          <a:blip r:embed="rId2">
            <a:extLst>
              <a:ext uri="{28A0092B-C50C-407E-A947-70E740481C1C}">
                <a14:useLocalDpi xmlns:a14="http://schemas.microsoft.com/office/drawing/2010/main" val="0"/>
              </a:ext>
            </a:extLst>
          </a:blip>
          <a:srcRect t="43895"/>
          <a:stretch/>
        </p:blipFill>
        <p:spPr>
          <a:xfrm>
            <a:off x="-18621" y="657"/>
            <a:ext cx="12229241" cy="6858001"/>
          </a:xfrm>
          <a:prstGeom prst="rect">
            <a:avLst/>
          </a:prstGeom>
        </p:spPr>
      </p:pic>
      <p:sp>
        <p:nvSpPr>
          <p:cNvPr id="22" name="Ovaal 21">
            <a:extLst>
              <a:ext uri="{FF2B5EF4-FFF2-40B4-BE49-F238E27FC236}">
                <a16:creationId xmlns:a16="http://schemas.microsoft.com/office/drawing/2014/main" id="{B35C3EBB-9E32-4670-A805-074C0C7757AC}"/>
              </a:ext>
            </a:extLst>
          </p:cNvPr>
          <p:cNvSpPr/>
          <p:nvPr/>
        </p:nvSpPr>
        <p:spPr>
          <a:xfrm>
            <a:off x="1913238" y="5681688"/>
            <a:ext cx="247135" cy="24713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8" name="Rechte verbindingslijn 27">
            <a:extLst>
              <a:ext uri="{FF2B5EF4-FFF2-40B4-BE49-F238E27FC236}">
                <a16:creationId xmlns:a16="http://schemas.microsoft.com/office/drawing/2014/main" id="{C19D3FC9-796D-4C75-8B12-A6737388B6DE}"/>
              </a:ext>
            </a:extLst>
          </p:cNvPr>
          <p:cNvCxnSpPr>
            <a:cxnSpLocks/>
            <a:stCxn id="22" idx="0"/>
          </p:cNvCxnSpPr>
          <p:nvPr/>
        </p:nvCxnSpPr>
        <p:spPr>
          <a:xfrm flipV="1">
            <a:off x="2036806" y="5393460"/>
            <a:ext cx="0" cy="288228"/>
          </a:xfrm>
          <a:prstGeom prst="line">
            <a:avLst/>
          </a:prstGeom>
          <a:ln w="25400">
            <a:gradFill>
              <a:gsLst>
                <a:gs pos="0">
                  <a:schemeClr val="accent1"/>
                </a:gs>
                <a:gs pos="83000">
                  <a:schemeClr val="tx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8" name="Rechte verbindingslijn 37">
            <a:extLst>
              <a:ext uri="{FF2B5EF4-FFF2-40B4-BE49-F238E27FC236}">
                <a16:creationId xmlns:a16="http://schemas.microsoft.com/office/drawing/2014/main" id="{0E27E13F-7869-4E95-A713-780910741180}"/>
              </a:ext>
            </a:extLst>
          </p:cNvPr>
          <p:cNvCxnSpPr>
            <a:cxnSpLocks/>
            <a:stCxn id="32" idx="0"/>
          </p:cNvCxnSpPr>
          <p:nvPr/>
        </p:nvCxnSpPr>
        <p:spPr>
          <a:xfrm flipV="1">
            <a:off x="2373389" y="3531424"/>
            <a:ext cx="0" cy="288228"/>
          </a:xfrm>
          <a:prstGeom prst="line">
            <a:avLst/>
          </a:prstGeom>
          <a:ln w="25400">
            <a:gradFill>
              <a:gsLst>
                <a:gs pos="0">
                  <a:schemeClr val="accent1"/>
                </a:gs>
                <a:gs pos="83000">
                  <a:schemeClr val="tx1"/>
                </a:gs>
              </a:gsLst>
              <a:lin ang="5400000" scaled="1"/>
            </a:gradFill>
          </a:ln>
        </p:spPr>
        <p:style>
          <a:lnRef idx="1">
            <a:schemeClr val="accent1"/>
          </a:lnRef>
          <a:fillRef idx="0">
            <a:schemeClr val="accent1"/>
          </a:fillRef>
          <a:effectRef idx="0">
            <a:schemeClr val="accent1"/>
          </a:effectRef>
          <a:fontRef idx="minor">
            <a:schemeClr val="tx1"/>
          </a:fontRef>
        </p:style>
      </p:cxnSp>
      <p:sp>
        <p:nvSpPr>
          <p:cNvPr id="39" name="Ovaal 38">
            <a:extLst>
              <a:ext uri="{FF2B5EF4-FFF2-40B4-BE49-F238E27FC236}">
                <a16:creationId xmlns:a16="http://schemas.microsoft.com/office/drawing/2014/main" id="{57260352-3F06-4879-B5C1-4B552D82201C}"/>
              </a:ext>
            </a:extLst>
          </p:cNvPr>
          <p:cNvSpPr/>
          <p:nvPr/>
        </p:nvSpPr>
        <p:spPr>
          <a:xfrm>
            <a:off x="4883973" y="4762178"/>
            <a:ext cx="247135" cy="24713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5" name="Rechte verbindingslijn 44">
            <a:extLst>
              <a:ext uri="{FF2B5EF4-FFF2-40B4-BE49-F238E27FC236}">
                <a16:creationId xmlns:a16="http://schemas.microsoft.com/office/drawing/2014/main" id="{E1175B6E-EF03-48DA-AED8-D4C75D57943B}"/>
              </a:ext>
            </a:extLst>
          </p:cNvPr>
          <p:cNvCxnSpPr>
            <a:cxnSpLocks/>
            <a:stCxn id="39" idx="0"/>
          </p:cNvCxnSpPr>
          <p:nvPr/>
        </p:nvCxnSpPr>
        <p:spPr>
          <a:xfrm flipV="1">
            <a:off x="5007541" y="4473950"/>
            <a:ext cx="0" cy="288228"/>
          </a:xfrm>
          <a:prstGeom prst="line">
            <a:avLst/>
          </a:prstGeom>
          <a:ln w="25400">
            <a:gradFill>
              <a:gsLst>
                <a:gs pos="0">
                  <a:schemeClr val="accent1"/>
                </a:gs>
                <a:gs pos="83000">
                  <a:schemeClr val="tx1"/>
                </a:gs>
              </a:gsLst>
              <a:lin ang="5400000" scaled="1"/>
            </a:gradFill>
          </a:ln>
        </p:spPr>
        <p:style>
          <a:lnRef idx="1">
            <a:schemeClr val="accent1"/>
          </a:lnRef>
          <a:fillRef idx="0">
            <a:schemeClr val="accent1"/>
          </a:fillRef>
          <a:effectRef idx="0">
            <a:schemeClr val="accent1"/>
          </a:effectRef>
          <a:fontRef idx="minor">
            <a:schemeClr val="tx1"/>
          </a:fontRef>
        </p:style>
      </p:cxnSp>
      <p:sp>
        <p:nvSpPr>
          <p:cNvPr id="46" name="Ovaal 45">
            <a:extLst>
              <a:ext uri="{FF2B5EF4-FFF2-40B4-BE49-F238E27FC236}">
                <a16:creationId xmlns:a16="http://schemas.microsoft.com/office/drawing/2014/main" id="{9C005E6F-E120-4914-8C0B-1D7F831284BE}"/>
              </a:ext>
            </a:extLst>
          </p:cNvPr>
          <p:cNvSpPr/>
          <p:nvPr/>
        </p:nvSpPr>
        <p:spPr>
          <a:xfrm>
            <a:off x="7470450" y="5719859"/>
            <a:ext cx="247135" cy="24713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2" name="Rechte verbindingslijn 51">
            <a:extLst>
              <a:ext uri="{FF2B5EF4-FFF2-40B4-BE49-F238E27FC236}">
                <a16:creationId xmlns:a16="http://schemas.microsoft.com/office/drawing/2014/main" id="{B3DD310F-BA6C-4944-B7DC-7069A59D2FD6}"/>
              </a:ext>
            </a:extLst>
          </p:cNvPr>
          <p:cNvCxnSpPr>
            <a:cxnSpLocks/>
            <a:stCxn id="46" idx="0"/>
          </p:cNvCxnSpPr>
          <p:nvPr/>
        </p:nvCxnSpPr>
        <p:spPr>
          <a:xfrm flipV="1">
            <a:off x="7594018" y="5431631"/>
            <a:ext cx="0" cy="288228"/>
          </a:xfrm>
          <a:prstGeom prst="line">
            <a:avLst/>
          </a:prstGeom>
          <a:ln w="25400">
            <a:gradFill>
              <a:gsLst>
                <a:gs pos="0">
                  <a:schemeClr val="accent1"/>
                </a:gs>
                <a:gs pos="83000">
                  <a:schemeClr val="tx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0" name="Rechte verbindingslijn 59">
            <a:extLst>
              <a:ext uri="{FF2B5EF4-FFF2-40B4-BE49-F238E27FC236}">
                <a16:creationId xmlns:a16="http://schemas.microsoft.com/office/drawing/2014/main" id="{0C57400D-9FC1-4006-B965-C4C86A68AD2E}"/>
              </a:ext>
            </a:extLst>
          </p:cNvPr>
          <p:cNvCxnSpPr>
            <a:cxnSpLocks/>
            <a:stCxn id="54" idx="0"/>
          </p:cNvCxnSpPr>
          <p:nvPr/>
        </p:nvCxnSpPr>
        <p:spPr>
          <a:xfrm flipV="1">
            <a:off x="7685537" y="3618532"/>
            <a:ext cx="0" cy="288228"/>
          </a:xfrm>
          <a:prstGeom prst="line">
            <a:avLst/>
          </a:prstGeom>
          <a:ln w="25400">
            <a:gradFill>
              <a:gsLst>
                <a:gs pos="0">
                  <a:schemeClr val="accent1"/>
                </a:gs>
                <a:gs pos="83000">
                  <a:schemeClr val="tx1"/>
                </a:gs>
              </a:gsLst>
              <a:lin ang="5400000" scaled="1"/>
            </a:gradFill>
          </a:ln>
        </p:spPr>
        <p:style>
          <a:lnRef idx="1">
            <a:schemeClr val="accent1"/>
          </a:lnRef>
          <a:fillRef idx="0">
            <a:schemeClr val="accent1"/>
          </a:fillRef>
          <a:effectRef idx="0">
            <a:schemeClr val="accent1"/>
          </a:effectRef>
          <a:fontRef idx="minor">
            <a:schemeClr val="tx1"/>
          </a:fontRef>
        </p:style>
      </p:cxnSp>
      <p:sp>
        <p:nvSpPr>
          <p:cNvPr id="61" name="Ovaal 60">
            <a:extLst>
              <a:ext uri="{FF2B5EF4-FFF2-40B4-BE49-F238E27FC236}">
                <a16:creationId xmlns:a16="http://schemas.microsoft.com/office/drawing/2014/main" id="{A35149ED-4710-485F-8C12-EB89053EC1B4}"/>
              </a:ext>
            </a:extLst>
          </p:cNvPr>
          <p:cNvSpPr/>
          <p:nvPr/>
        </p:nvSpPr>
        <p:spPr>
          <a:xfrm>
            <a:off x="10031627" y="5752493"/>
            <a:ext cx="247135" cy="24713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7" name="Rechte verbindingslijn 66">
            <a:extLst>
              <a:ext uri="{FF2B5EF4-FFF2-40B4-BE49-F238E27FC236}">
                <a16:creationId xmlns:a16="http://schemas.microsoft.com/office/drawing/2014/main" id="{87B8AB2E-EA63-4F82-A7E8-47FAA7D643DE}"/>
              </a:ext>
            </a:extLst>
          </p:cNvPr>
          <p:cNvCxnSpPr>
            <a:cxnSpLocks/>
            <a:stCxn id="61" idx="0"/>
          </p:cNvCxnSpPr>
          <p:nvPr/>
        </p:nvCxnSpPr>
        <p:spPr>
          <a:xfrm flipV="1">
            <a:off x="10155195" y="5464265"/>
            <a:ext cx="0" cy="288228"/>
          </a:xfrm>
          <a:prstGeom prst="line">
            <a:avLst/>
          </a:prstGeom>
          <a:ln w="25400">
            <a:gradFill>
              <a:gsLst>
                <a:gs pos="0">
                  <a:schemeClr val="accent1"/>
                </a:gs>
                <a:gs pos="83000">
                  <a:schemeClr val="tx1"/>
                </a:gs>
              </a:gsLst>
              <a:lin ang="5400000" scaled="1"/>
            </a:gradFill>
          </a:ln>
        </p:spPr>
        <p:style>
          <a:lnRef idx="1">
            <a:schemeClr val="accent1"/>
          </a:lnRef>
          <a:fillRef idx="0">
            <a:schemeClr val="accent1"/>
          </a:fillRef>
          <a:effectRef idx="0">
            <a:schemeClr val="accent1"/>
          </a:effectRef>
          <a:fontRef idx="minor">
            <a:schemeClr val="tx1"/>
          </a:fontRef>
        </p:style>
      </p:cxnSp>
      <p:sp>
        <p:nvSpPr>
          <p:cNvPr id="69" name="Titel 1">
            <a:extLst>
              <a:ext uri="{FF2B5EF4-FFF2-40B4-BE49-F238E27FC236}">
                <a16:creationId xmlns:a16="http://schemas.microsoft.com/office/drawing/2014/main" id="{88658552-4609-4C39-8A19-2AEAF7685EFE}"/>
              </a:ext>
            </a:extLst>
          </p:cNvPr>
          <p:cNvSpPr txBox="1">
            <a:spLocks/>
          </p:cNvSpPr>
          <p:nvPr/>
        </p:nvSpPr>
        <p:spPr>
          <a:xfrm>
            <a:off x="838200" y="631659"/>
            <a:ext cx="10515600" cy="1105066"/>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000" kern="1200">
                <a:solidFill>
                  <a:schemeClr val="tx1"/>
                </a:solidFill>
                <a:latin typeface="+mj-lt"/>
                <a:ea typeface="+mj-ea"/>
                <a:cs typeface="+mj-cs"/>
              </a:defRPr>
            </a:lvl1pPr>
          </a:lstStyle>
          <a:p>
            <a:r>
              <a:rPr lang="nl-NL" dirty="0">
                <a:solidFill>
                  <a:schemeClr val="bg1"/>
                </a:solidFill>
              </a:rPr>
              <a:t>EXTRA DIA</a:t>
            </a:r>
            <a:endParaRPr lang="en-GB" dirty="0">
              <a:solidFill>
                <a:schemeClr val="bg1"/>
              </a:solidFill>
            </a:endParaRPr>
          </a:p>
        </p:txBody>
      </p:sp>
      <p:grpSp>
        <p:nvGrpSpPr>
          <p:cNvPr id="70" name="Groep 69">
            <a:extLst>
              <a:ext uri="{FF2B5EF4-FFF2-40B4-BE49-F238E27FC236}">
                <a16:creationId xmlns:a16="http://schemas.microsoft.com/office/drawing/2014/main" id="{43266332-A83D-4EE8-AC6A-BB1E4EB0728C}"/>
              </a:ext>
            </a:extLst>
          </p:cNvPr>
          <p:cNvGrpSpPr/>
          <p:nvPr/>
        </p:nvGrpSpPr>
        <p:grpSpPr>
          <a:xfrm rot="21368666">
            <a:off x="11130079" y="6326921"/>
            <a:ext cx="380903" cy="277014"/>
            <a:chOff x="950223" y="4545761"/>
            <a:chExt cx="4630895" cy="1194103"/>
          </a:xfrm>
        </p:grpSpPr>
        <p:sp>
          <p:nvSpPr>
            <p:cNvPr id="71" name="Rechthoek 19">
              <a:extLst>
                <a:ext uri="{FF2B5EF4-FFF2-40B4-BE49-F238E27FC236}">
                  <a16:creationId xmlns:a16="http://schemas.microsoft.com/office/drawing/2014/main" id="{9FA9D2AB-542E-400E-87D9-FD734EAB9E11}"/>
                </a:ext>
              </a:extLst>
            </p:cNvPr>
            <p:cNvSpPr/>
            <p:nvPr/>
          </p:nvSpPr>
          <p:spPr>
            <a:xfrm>
              <a:off x="950223" y="4628945"/>
              <a:ext cx="4561070" cy="1110919"/>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hthoek 19">
              <a:extLst>
                <a:ext uri="{FF2B5EF4-FFF2-40B4-BE49-F238E27FC236}">
                  <a16:creationId xmlns:a16="http://schemas.microsoft.com/office/drawing/2014/main" id="{0BD356DE-0B27-4967-B5A5-C2D377FB0C02}"/>
                </a:ext>
              </a:extLst>
            </p:cNvPr>
            <p:cNvSpPr/>
            <p:nvPr/>
          </p:nvSpPr>
          <p:spPr>
            <a:xfrm>
              <a:off x="1020048" y="4545761"/>
              <a:ext cx="4561070" cy="1110919"/>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3" name="Tijdelijke aanduiding voor dianummer 4">
            <a:extLst>
              <a:ext uri="{FF2B5EF4-FFF2-40B4-BE49-F238E27FC236}">
                <a16:creationId xmlns:a16="http://schemas.microsoft.com/office/drawing/2014/main" id="{F36A8F7C-C285-4DD8-9F3E-7E4220705473}"/>
              </a:ext>
            </a:extLst>
          </p:cNvPr>
          <p:cNvSpPr>
            <a:spLocks noGrp="1"/>
          </p:cNvSpPr>
          <p:nvPr>
            <p:ph type="sldNum" sz="quarter" idx="12"/>
          </p:nvPr>
        </p:nvSpPr>
        <p:spPr>
          <a:xfrm>
            <a:off x="10891684" y="6356352"/>
            <a:ext cx="462116" cy="236178"/>
          </a:xfrm>
        </p:spPr>
        <p:txBody>
          <a:bodyPr/>
          <a:lstStyle/>
          <a:p>
            <a:fld id="{E75BFFD5-5BBF-47BE-B5A6-386388B0B4F6}" type="slidenum">
              <a:rPr lang="en-GB" smtClean="0"/>
              <a:t>12</a:t>
            </a:fld>
            <a:endParaRPr lang="en-GB" dirty="0"/>
          </a:p>
        </p:txBody>
      </p:sp>
      <p:sp>
        <p:nvSpPr>
          <p:cNvPr id="99" name="Ovaal 98">
            <a:extLst>
              <a:ext uri="{FF2B5EF4-FFF2-40B4-BE49-F238E27FC236}">
                <a16:creationId xmlns:a16="http://schemas.microsoft.com/office/drawing/2014/main" id="{AEA7AD34-A082-4B18-B56D-A19FFFB4231C}"/>
              </a:ext>
            </a:extLst>
          </p:cNvPr>
          <p:cNvSpPr/>
          <p:nvPr/>
        </p:nvSpPr>
        <p:spPr>
          <a:xfrm>
            <a:off x="10565237" y="3890703"/>
            <a:ext cx="247135" cy="24713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7" name="Rechte verbindingslijn 106">
            <a:extLst>
              <a:ext uri="{FF2B5EF4-FFF2-40B4-BE49-F238E27FC236}">
                <a16:creationId xmlns:a16="http://schemas.microsoft.com/office/drawing/2014/main" id="{3934981D-B397-494B-9A27-B8B4C6D7FE33}"/>
              </a:ext>
            </a:extLst>
          </p:cNvPr>
          <p:cNvCxnSpPr>
            <a:cxnSpLocks/>
            <a:stCxn id="99" idx="0"/>
          </p:cNvCxnSpPr>
          <p:nvPr/>
        </p:nvCxnSpPr>
        <p:spPr>
          <a:xfrm flipV="1">
            <a:off x="10688805" y="3602475"/>
            <a:ext cx="0" cy="288228"/>
          </a:xfrm>
          <a:prstGeom prst="line">
            <a:avLst/>
          </a:prstGeom>
          <a:ln w="25400">
            <a:gradFill>
              <a:gsLst>
                <a:gs pos="0">
                  <a:schemeClr val="accent1"/>
                </a:gs>
                <a:gs pos="83000">
                  <a:schemeClr val="tx1"/>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81" name="Groep 80">
            <a:extLst>
              <a:ext uri="{FF2B5EF4-FFF2-40B4-BE49-F238E27FC236}">
                <a16:creationId xmlns:a16="http://schemas.microsoft.com/office/drawing/2014/main" id="{1392D23A-AE59-42D2-87CA-EE8B4C2068DE}"/>
              </a:ext>
            </a:extLst>
          </p:cNvPr>
          <p:cNvGrpSpPr/>
          <p:nvPr/>
        </p:nvGrpSpPr>
        <p:grpSpPr>
          <a:xfrm>
            <a:off x="681518" y="3819652"/>
            <a:ext cx="2710574" cy="1596565"/>
            <a:chOff x="681518" y="3819652"/>
            <a:chExt cx="2710574" cy="1596565"/>
          </a:xfrm>
        </p:grpSpPr>
        <p:sp>
          <p:nvSpPr>
            <p:cNvPr id="32" name="Ovaal 31">
              <a:extLst>
                <a:ext uri="{FF2B5EF4-FFF2-40B4-BE49-F238E27FC236}">
                  <a16:creationId xmlns:a16="http://schemas.microsoft.com/office/drawing/2014/main" id="{8D66A6E4-F175-4470-B156-AD4852899FEA}"/>
                </a:ext>
              </a:extLst>
            </p:cNvPr>
            <p:cNvSpPr/>
            <p:nvPr/>
          </p:nvSpPr>
          <p:spPr>
            <a:xfrm>
              <a:off x="2249821" y="3819652"/>
              <a:ext cx="247135" cy="24713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3" name="Groep 22">
              <a:extLst>
                <a:ext uri="{FF2B5EF4-FFF2-40B4-BE49-F238E27FC236}">
                  <a16:creationId xmlns:a16="http://schemas.microsoft.com/office/drawing/2014/main" id="{2622CBA4-650E-4B86-B230-04C5B7CDDD15}"/>
                </a:ext>
              </a:extLst>
            </p:cNvPr>
            <p:cNvGrpSpPr/>
            <p:nvPr/>
          </p:nvGrpSpPr>
          <p:grpSpPr>
            <a:xfrm>
              <a:off x="681518" y="4282080"/>
              <a:ext cx="2710574" cy="1134137"/>
              <a:chOff x="477770" y="4745512"/>
              <a:chExt cx="2736194" cy="741133"/>
            </a:xfrm>
          </p:grpSpPr>
          <p:grpSp>
            <p:nvGrpSpPr>
              <p:cNvPr id="24" name="Groep 23">
                <a:extLst>
                  <a:ext uri="{FF2B5EF4-FFF2-40B4-BE49-F238E27FC236}">
                    <a16:creationId xmlns:a16="http://schemas.microsoft.com/office/drawing/2014/main" id="{2F2AD4E4-1DF7-43A6-8818-FFE6479FB22D}"/>
                  </a:ext>
                </a:extLst>
              </p:cNvPr>
              <p:cNvGrpSpPr/>
              <p:nvPr/>
            </p:nvGrpSpPr>
            <p:grpSpPr>
              <a:xfrm rot="21368666">
                <a:off x="477770" y="4745512"/>
                <a:ext cx="2736194" cy="741133"/>
                <a:chOff x="950223" y="4547021"/>
                <a:chExt cx="4630855" cy="1192842"/>
              </a:xfrm>
            </p:grpSpPr>
            <p:sp>
              <p:nvSpPr>
                <p:cNvPr id="26" name="Rechthoek 19">
                  <a:extLst>
                    <a:ext uri="{FF2B5EF4-FFF2-40B4-BE49-F238E27FC236}">
                      <a16:creationId xmlns:a16="http://schemas.microsoft.com/office/drawing/2014/main" id="{017B15C9-6BE0-435A-AF37-45917FF09AD2}"/>
                    </a:ext>
                  </a:extLst>
                </p:cNvPr>
                <p:cNvSpPr/>
                <p:nvPr/>
              </p:nvSpPr>
              <p:spPr>
                <a:xfrm>
                  <a:off x="950223" y="4628944"/>
                  <a:ext cx="4561070" cy="1110919"/>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hthoek 19">
                  <a:extLst>
                    <a:ext uri="{FF2B5EF4-FFF2-40B4-BE49-F238E27FC236}">
                      <a16:creationId xmlns:a16="http://schemas.microsoft.com/office/drawing/2014/main" id="{F5A6B505-C729-47D6-885D-EFF784898C15}"/>
                    </a:ext>
                  </a:extLst>
                </p:cNvPr>
                <p:cNvSpPr/>
                <p:nvPr/>
              </p:nvSpPr>
              <p:spPr>
                <a:xfrm>
                  <a:off x="1020009" y="4547021"/>
                  <a:ext cx="4561069" cy="1110918"/>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5" name="Tekstvak 24">
                <a:extLst>
                  <a:ext uri="{FF2B5EF4-FFF2-40B4-BE49-F238E27FC236}">
                    <a16:creationId xmlns:a16="http://schemas.microsoft.com/office/drawing/2014/main" id="{43771CA7-0BE4-47BD-8712-7DDDFEDE7494}"/>
                  </a:ext>
                </a:extLst>
              </p:cNvPr>
              <p:cNvSpPr txBox="1"/>
              <p:nvPr/>
            </p:nvSpPr>
            <p:spPr>
              <a:xfrm rot="21353463">
                <a:off x="712311" y="4973717"/>
                <a:ext cx="2276138" cy="181013"/>
              </a:xfrm>
              <a:prstGeom prst="rect">
                <a:avLst/>
              </a:prstGeom>
              <a:noFill/>
            </p:spPr>
            <p:txBody>
              <a:bodyPr wrap="square" lIns="0" tIns="0" rIns="0" bIns="0" rtlCol="0" anchor="t">
                <a:spAutoFit/>
              </a:bodyPr>
              <a:lstStyle/>
              <a:p>
                <a:pPr algn="ctr">
                  <a:lnSpc>
                    <a:spcPct val="90000"/>
                  </a:lnSpc>
                </a:pPr>
                <a:r>
                  <a:rPr lang="nl-NL" sz="2000" dirty="0">
                    <a:solidFill>
                      <a:schemeClr val="bg1"/>
                    </a:solidFill>
                    <a:latin typeface="+mj-lt"/>
                  </a:rPr>
                  <a:t>LOREM IPSUM</a:t>
                </a:r>
              </a:p>
            </p:txBody>
          </p:sp>
        </p:grpSp>
      </p:grpSp>
      <p:grpSp>
        <p:nvGrpSpPr>
          <p:cNvPr id="33" name="Groep 32">
            <a:extLst>
              <a:ext uri="{FF2B5EF4-FFF2-40B4-BE49-F238E27FC236}">
                <a16:creationId xmlns:a16="http://schemas.microsoft.com/office/drawing/2014/main" id="{139C28B0-45B3-437A-BC24-E3FD6E40694E}"/>
              </a:ext>
            </a:extLst>
          </p:cNvPr>
          <p:cNvGrpSpPr/>
          <p:nvPr/>
        </p:nvGrpSpPr>
        <p:grpSpPr>
          <a:xfrm rot="395114">
            <a:off x="1397757" y="2463584"/>
            <a:ext cx="1951262" cy="1134137"/>
            <a:chOff x="477770" y="4745512"/>
            <a:chExt cx="2736194" cy="741133"/>
          </a:xfrm>
        </p:grpSpPr>
        <p:grpSp>
          <p:nvGrpSpPr>
            <p:cNvPr id="34" name="Groep 33">
              <a:extLst>
                <a:ext uri="{FF2B5EF4-FFF2-40B4-BE49-F238E27FC236}">
                  <a16:creationId xmlns:a16="http://schemas.microsoft.com/office/drawing/2014/main" id="{824AF994-26AB-4EB5-86C1-BAF8E9C05033}"/>
                </a:ext>
              </a:extLst>
            </p:cNvPr>
            <p:cNvGrpSpPr/>
            <p:nvPr/>
          </p:nvGrpSpPr>
          <p:grpSpPr>
            <a:xfrm rot="21368666">
              <a:off x="477770" y="4745512"/>
              <a:ext cx="2736194" cy="741133"/>
              <a:chOff x="950223" y="4547021"/>
              <a:chExt cx="4630855" cy="1192842"/>
            </a:xfrm>
          </p:grpSpPr>
          <p:sp>
            <p:nvSpPr>
              <p:cNvPr id="36" name="Rechthoek 19">
                <a:extLst>
                  <a:ext uri="{FF2B5EF4-FFF2-40B4-BE49-F238E27FC236}">
                    <a16:creationId xmlns:a16="http://schemas.microsoft.com/office/drawing/2014/main" id="{51601A44-D2E1-4FF3-9B76-A7087EC30F2A}"/>
                  </a:ext>
                </a:extLst>
              </p:cNvPr>
              <p:cNvSpPr/>
              <p:nvPr/>
            </p:nvSpPr>
            <p:spPr>
              <a:xfrm>
                <a:off x="950223" y="4628944"/>
                <a:ext cx="4561070" cy="1110919"/>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hthoek 19">
                <a:extLst>
                  <a:ext uri="{FF2B5EF4-FFF2-40B4-BE49-F238E27FC236}">
                    <a16:creationId xmlns:a16="http://schemas.microsoft.com/office/drawing/2014/main" id="{FF8D46CF-C394-4FD7-B560-B51EFDC646EF}"/>
                  </a:ext>
                </a:extLst>
              </p:cNvPr>
              <p:cNvSpPr/>
              <p:nvPr/>
            </p:nvSpPr>
            <p:spPr>
              <a:xfrm>
                <a:off x="1020009" y="4547021"/>
                <a:ext cx="4561069" cy="1110918"/>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5" name="Tekstvak 34">
              <a:extLst>
                <a:ext uri="{FF2B5EF4-FFF2-40B4-BE49-F238E27FC236}">
                  <a16:creationId xmlns:a16="http://schemas.microsoft.com/office/drawing/2014/main" id="{2DF3AAEC-EE2A-46FC-8690-4DF1063B2E5E}"/>
                </a:ext>
              </a:extLst>
            </p:cNvPr>
            <p:cNvSpPr txBox="1"/>
            <p:nvPr/>
          </p:nvSpPr>
          <p:spPr>
            <a:xfrm rot="21353463">
              <a:off x="716564" y="4990882"/>
              <a:ext cx="2276138" cy="181013"/>
            </a:xfrm>
            <a:prstGeom prst="rect">
              <a:avLst/>
            </a:prstGeom>
            <a:noFill/>
          </p:spPr>
          <p:txBody>
            <a:bodyPr wrap="square" lIns="0" tIns="0" rIns="0" bIns="0" rtlCol="0" anchor="t">
              <a:spAutoFit/>
            </a:bodyPr>
            <a:lstStyle/>
            <a:p>
              <a:pPr algn="ctr">
                <a:lnSpc>
                  <a:spcPct val="90000"/>
                </a:lnSpc>
              </a:pPr>
              <a:r>
                <a:rPr lang="nl-NL" sz="2000" dirty="0">
                  <a:solidFill>
                    <a:schemeClr val="bg1"/>
                  </a:solidFill>
                  <a:latin typeface="+mj-lt"/>
                </a:rPr>
                <a:t>LOREM IPSUM</a:t>
              </a:r>
            </a:p>
          </p:txBody>
        </p:sp>
      </p:grpSp>
      <p:grpSp>
        <p:nvGrpSpPr>
          <p:cNvPr id="40" name="Groep 39">
            <a:extLst>
              <a:ext uri="{FF2B5EF4-FFF2-40B4-BE49-F238E27FC236}">
                <a16:creationId xmlns:a16="http://schemas.microsoft.com/office/drawing/2014/main" id="{B678E8E6-3BA7-42C9-80ED-2CE0F1D89DA4}"/>
              </a:ext>
            </a:extLst>
          </p:cNvPr>
          <p:cNvGrpSpPr/>
          <p:nvPr/>
        </p:nvGrpSpPr>
        <p:grpSpPr>
          <a:xfrm rot="165152">
            <a:off x="3908951" y="3362570"/>
            <a:ext cx="2096509" cy="1134137"/>
            <a:chOff x="477770" y="4745512"/>
            <a:chExt cx="2736194" cy="741133"/>
          </a:xfrm>
        </p:grpSpPr>
        <p:grpSp>
          <p:nvGrpSpPr>
            <p:cNvPr id="41" name="Groep 40">
              <a:extLst>
                <a:ext uri="{FF2B5EF4-FFF2-40B4-BE49-F238E27FC236}">
                  <a16:creationId xmlns:a16="http://schemas.microsoft.com/office/drawing/2014/main" id="{0A56CC01-5ED7-435A-B8D8-89900E1594AE}"/>
                </a:ext>
              </a:extLst>
            </p:cNvPr>
            <p:cNvGrpSpPr/>
            <p:nvPr/>
          </p:nvGrpSpPr>
          <p:grpSpPr>
            <a:xfrm rot="21368666">
              <a:off x="477770" y="4745512"/>
              <a:ext cx="2736194" cy="741133"/>
              <a:chOff x="950223" y="4547021"/>
              <a:chExt cx="4630855" cy="1192842"/>
            </a:xfrm>
          </p:grpSpPr>
          <p:sp>
            <p:nvSpPr>
              <p:cNvPr id="43" name="Rechthoek 19">
                <a:extLst>
                  <a:ext uri="{FF2B5EF4-FFF2-40B4-BE49-F238E27FC236}">
                    <a16:creationId xmlns:a16="http://schemas.microsoft.com/office/drawing/2014/main" id="{FD889655-8C7F-4EF9-B76B-0C78E87502FC}"/>
                  </a:ext>
                </a:extLst>
              </p:cNvPr>
              <p:cNvSpPr/>
              <p:nvPr/>
            </p:nvSpPr>
            <p:spPr>
              <a:xfrm>
                <a:off x="950223" y="4628944"/>
                <a:ext cx="4561070" cy="1110919"/>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hthoek 19">
                <a:extLst>
                  <a:ext uri="{FF2B5EF4-FFF2-40B4-BE49-F238E27FC236}">
                    <a16:creationId xmlns:a16="http://schemas.microsoft.com/office/drawing/2014/main" id="{F5F080BF-4485-47B5-BACC-D4F2011286AC}"/>
                  </a:ext>
                </a:extLst>
              </p:cNvPr>
              <p:cNvSpPr/>
              <p:nvPr/>
            </p:nvSpPr>
            <p:spPr>
              <a:xfrm>
                <a:off x="1020009" y="4547021"/>
                <a:ext cx="4561069" cy="1110918"/>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2" name="Tekstvak 41">
              <a:extLst>
                <a:ext uri="{FF2B5EF4-FFF2-40B4-BE49-F238E27FC236}">
                  <a16:creationId xmlns:a16="http://schemas.microsoft.com/office/drawing/2014/main" id="{FB561FC3-DD5E-4442-B045-68A7978D2EB4}"/>
                </a:ext>
              </a:extLst>
            </p:cNvPr>
            <p:cNvSpPr txBox="1"/>
            <p:nvPr/>
          </p:nvSpPr>
          <p:spPr>
            <a:xfrm rot="21353463">
              <a:off x="724949" y="4988184"/>
              <a:ext cx="2276138" cy="181013"/>
            </a:xfrm>
            <a:prstGeom prst="rect">
              <a:avLst/>
            </a:prstGeom>
            <a:noFill/>
          </p:spPr>
          <p:txBody>
            <a:bodyPr wrap="square" lIns="0" tIns="0" rIns="0" bIns="0" rtlCol="0" anchor="t">
              <a:spAutoFit/>
            </a:bodyPr>
            <a:lstStyle/>
            <a:p>
              <a:pPr algn="ctr">
                <a:lnSpc>
                  <a:spcPct val="90000"/>
                </a:lnSpc>
              </a:pPr>
              <a:r>
                <a:rPr lang="nl-NL" sz="2000" dirty="0">
                  <a:solidFill>
                    <a:schemeClr val="bg1"/>
                  </a:solidFill>
                  <a:latin typeface="+mj-lt"/>
                </a:rPr>
                <a:t>LOREM IPSUM</a:t>
              </a:r>
            </a:p>
          </p:txBody>
        </p:sp>
      </p:grpSp>
      <p:grpSp>
        <p:nvGrpSpPr>
          <p:cNvPr id="55" name="Groep 54">
            <a:extLst>
              <a:ext uri="{FF2B5EF4-FFF2-40B4-BE49-F238E27FC236}">
                <a16:creationId xmlns:a16="http://schemas.microsoft.com/office/drawing/2014/main" id="{E47908DB-9CF5-4941-880B-2304E5A41CB8}"/>
              </a:ext>
            </a:extLst>
          </p:cNvPr>
          <p:cNvGrpSpPr/>
          <p:nvPr/>
        </p:nvGrpSpPr>
        <p:grpSpPr>
          <a:xfrm rot="520123">
            <a:off x="6380574" y="2515010"/>
            <a:ext cx="2622381" cy="1134139"/>
            <a:chOff x="477755" y="4745075"/>
            <a:chExt cx="2749222" cy="741134"/>
          </a:xfrm>
        </p:grpSpPr>
        <p:grpSp>
          <p:nvGrpSpPr>
            <p:cNvPr id="56" name="Groep 55">
              <a:extLst>
                <a:ext uri="{FF2B5EF4-FFF2-40B4-BE49-F238E27FC236}">
                  <a16:creationId xmlns:a16="http://schemas.microsoft.com/office/drawing/2014/main" id="{5FD4A6C2-79EF-47E9-A8F6-FB1689AC208D}"/>
                </a:ext>
              </a:extLst>
            </p:cNvPr>
            <p:cNvGrpSpPr/>
            <p:nvPr/>
          </p:nvGrpSpPr>
          <p:grpSpPr>
            <a:xfrm rot="21368666">
              <a:off x="477755" y="4745075"/>
              <a:ext cx="2749222" cy="741134"/>
              <a:chOff x="950223" y="4547020"/>
              <a:chExt cx="4652905" cy="1192843"/>
            </a:xfrm>
          </p:grpSpPr>
          <p:sp>
            <p:nvSpPr>
              <p:cNvPr id="58" name="Rechthoek 19">
                <a:extLst>
                  <a:ext uri="{FF2B5EF4-FFF2-40B4-BE49-F238E27FC236}">
                    <a16:creationId xmlns:a16="http://schemas.microsoft.com/office/drawing/2014/main" id="{F193CD77-7944-4030-B05B-D2BE447A0184}"/>
                  </a:ext>
                </a:extLst>
              </p:cNvPr>
              <p:cNvSpPr/>
              <p:nvPr/>
            </p:nvSpPr>
            <p:spPr>
              <a:xfrm>
                <a:off x="950223" y="4628944"/>
                <a:ext cx="4561070" cy="1110919"/>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Rechthoek 19">
                <a:extLst>
                  <a:ext uri="{FF2B5EF4-FFF2-40B4-BE49-F238E27FC236}">
                    <a16:creationId xmlns:a16="http://schemas.microsoft.com/office/drawing/2014/main" id="{A625A266-EDF5-41DD-A9E4-C720E9987060}"/>
                  </a:ext>
                </a:extLst>
              </p:cNvPr>
              <p:cNvSpPr/>
              <p:nvPr/>
            </p:nvSpPr>
            <p:spPr>
              <a:xfrm>
                <a:off x="1020009" y="4547020"/>
                <a:ext cx="4583119" cy="1110918"/>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7" name="Tekstvak 56">
              <a:extLst>
                <a:ext uri="{FF2B5EF4-FFF2-40B4-BE49-F238E27FC236}">
                  <a16:creationId xmlns:a16="http://schemas.microsoft.com/office/drawing/2014/main" id="{BAB3C830-263C-46D5-8419-74DEFD3CD284}"/>
                </a:ext>
              </a:extLst>
            </p:cNvPr>
            <p:cNvSpPr txBox="1"/>
            <p:nvPr/>
          </p:nvSpPr>
          <p:spPr>
            <a:xfrm rot="21353463">
              <a:off x="712212" y="4972018"/>
              <a:ext cx="2352228" cy="181013"/>
            </a:xfrm>
            <a:prstGeom prst="rect">
              <a:avLst/>
            </a:prstGeom>
            <a:noFill/>
          </p:spPr>
          <p:txBody>
            <a:bodyPr wrap="square" lIns="0" tIns="0" rIns="0" bIns="0" rtlCol="0" anchor="t">
              <a:spAutoFit/>
            </a:bodyPr>
            <a:lstStyle/>
            <a:p>
              <a:pPr algn="ctr">
                <a:lnSpc>
                  <a:spcPct val="90000"/>
                </a:lnSpc>
              </a:pPr>
              <a:r>
                <a:rPr lang="nl-NL" sz="2000" dirty="0">
                  <a:latin typeface="+mj-lt"/>
                </a:rPr>
                <a:t>LOREM IPSUM</a:t>
              </a:r>
            </a:p>
          </p:txBody>
        </p:sp>
      </p:grpSp>
      <p:grpSp>
        <p:nvGrpSpPr>
          <p:cNvPr id="84" name="Groep 83">
            <a:extLst>
              <a:ext uri="{FF2B5EF4-FFF2-40B4-BE49-F238E27FC236}">
                <a16:creationId xmlns:a16="http://schemas.microsoft.com/office/drawing/2014/main" id="{EA4DEE66-56DF-425C-AE8E-ED34FBF788F9}"/>
              </a:ext>
            </a:extLst>
          </p:cNvPr>
          <p:cNvGrpSpPr/>
          <p:nvPr/>
        </p:nvGrpSpPr>
        <p:grpSpPr>
          <a:xfrm>
            <a:off x="6625218" y="3906760"/>
            <a:ext cx="2009230" cy="1586935"/>
            <a:chOff x="6625218" y="3906760"/>
            <a:chExt cx="2009230" cy="1586935"/>
          </a:xfrm>
        </p:grpSpPr>
        <p:sp>
          <p:nvSpPr>
            <p:cNvPr id="54" name="Ovaal 53">
              <a:extLst>
                <a:ext uri="{FF2B5EF4-FFF2-40B4-BE49-F238E27FC236}">
                  <a16:creationId xmlns:a16="http://schemas.microsoft.com/office/drawing/2014/main" id="{3744AE76-9F6D-4346-8544-556D574A51B3}"/>
                </a:ext>
              </a:extLst>
            </p:cNvPr>
            <p:cNvSpPr/>
            <p:nvPr/>
          </p:nvSpPr>
          <p:spPr>
            <a:xfrm>
              <a:off x="7561969" y="3906760"/>
              <a:ext cx="247135" cy="24713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7" name="Groep 46">
              <a:extLst>
                <a:ext uri="{FF2B5EF4-FFF2-40B4-BE49-F238E27FC236}">
                  <a16:creationId xmlns:a16="http://schemas.microsoft.com/office/drawing/2014/main" id="{9AAB4919-8C8D-4024-8D52-46292350270B}"/>
                </a:ext>
              </a:extLst>
            </p:cNvPr>
            <p:cNvGrpSpPr/>
            <p:nvPr/>
          </p:nvGrpSpPr>
          <p:grpSpPr>
            <a:xfrm>
              <a:off x="6625218" y="4242584"/>
              <a:ext cx="2009230" cy="1251111"/>
              <a:chOff x="477732" y="4744337"/>
              <a:chExt cx="2817482" cy="739571"/>
            </a:xfrm>
          </p:grpSpPr>
          <p:grpSp>
            <p:nvGrpSpPr>
              <p:cNvPr id="48" name="Groep 47">
                <a:extLst>
                  <a:ext uri="{FF2B5EF4-FFF2-40B4-BE49-F238E27FC236}">
                    <a16:creationId xmlns:a16="http://schemas.microsoft.com/office/drawing/2014/main" id="{C085B6F5-DF2A-46DC-B03B-9A344342925A}"/>
                  </a:ext>
                </a:extLst>
              </p:cNvPr>
              <p:cNvGrpSpPr/>
              <p:nvPr/>
            </p:nvGrpSpPr>
            <p:grpSpPr>
              <a:xfrm rot="21368666">
                <a:off x="477732" y="4744337"/>
                <a:ext cx="2817482" cy="739571"/>
                <a:chOff x="950225" y="4549534"/>
                <a:chExt cx="4768429" cy="1190329"/>
              </a:xfrm>
            </p:grpSpPr>
            <p:sp>
              <p:nvSpPr>
                <p:cNvPr id="50" name="Rechthoek 19">
                  <a:extLst>
                    <a:ext uri="{FF2B5EF4-FFF2-40B4-BE49-F238E27FC236}">
                      <a16:creationId xmlns:a16="http://schemas.microsoft.com/office/drawing/2014/main" id="{212133E3-1211-4D47-AD34-2029DA97D434}"/>
                    </a:ext>
                  </a:extLst>
                </p:cNvPr>
                <p:cNvSpPr/>
                <p:nvPr/>
              </p:nvSpPr>
              <p:spPr>
                <a:xfrm>
                  <a:off x="950225" y="4628944"/>
                  <a:ext cx="4698926" cy="1110919"/>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hthoek 19">
                  <a:extLst>
                    <a:ext uri="{FF2B5EF4-FFF2-40B4-BE49-F238E27FC236}">
                      <a16:creationId xmlns:a16="http://schemas.microsoft.com/office/drawing/2014/main" id="{C391ED9F-2D54-4B9A-AF70-033DC99BE6DB}"/>
                    </a:ext>
                  </a:extLst>
                </p:cNvPr>
                <p:cNvSpPr/>
                <p:nvPr/>
              </p:nvSpPr>
              <p:spPr>
                <a:xfrm>
                  <a:off x="1019728" y="4549534"/>
                  <a:ext cx="4698926" cy="1110918"/>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9" name="Tekstvak 48">
                <a:extLst>
                  <a:ext uri="{FF2B5EF4-FFF2-40B4-BE49-F238E27FC236}">
                    <a16:creationId xmlns:a16="http://schemas.microsoft.com/office/drawing/2014/main" id="{C107CD06-1EBF-4347-B699-8DC9AC46B438}"/>
                  </a:ext>
                </a:extLst>
              </p:cNvPr>
              <p:cNvSpPr txBox="1"/>
              <p:nvPr/>
            </p:nvSpPr>
            <p:spPr>
              <a:xfrm rot="21353463">
                <a:off x="723961" y="5005732"/>
                <a:ext cx="2415157" cy="163743"/>
              </a:xfrm>
              <a:prstGeom prst="rect">
                <a:avLst/>
              </a:prstGeom>
              <a:noFill/>
            </p:spPr>
            <p:txBody>
              <a:bodyPr wrap="square" lIns="0" tIns="0" rIns="0" bIns="0" rtlCol="0" anchor="t">
                <a:spAutoFit/>
              </a:bodyPr>
              <a:lstStyle/>
              <a:p>
                <a:pPr algn="ctr">
                  <a:lnSpc>
                    <a:spcPct val="90000"/>
                  </a:lnSpc>
                </a:pPr>
                <a:r>
                  <a:rPr lang="nl-NL" sz="2000" dirty="0">
                    <a:latin typeface="+mj-lt"/>
                  </a:rPr>
                  <a:t>LOREM IPSUM</a:t>
                </a:r>
              </a:p>
            </p:txBody>
          </p:sp>
        </p:grpSp>
      </p:grpSp>
      <p:grpSp>
        <p:nvGrpSpPr>
          <p:cNvPr id="122" name="Groep 121">
            <a:extLst>
              <a:ext uri="{FF2B5EF4-FFF2-40B4-BE49-F238E27FC236}">
                <a16:creationId xmlns:a16="http://schemas.microsoft.com/office/drawing/2014/main" id="{BA16E3B7-C5B0-4D49-846A-F1388CF5C39A}"/>
              </a:ext>
            </a:extLst>
          </p:cNvPr>
          <p:cNvGrpSpPr/>
          <p:nvPr/>
        </p:nvGrpSpPr>
        <p:grpSpPr>
          <a:xfrm rot="395114">
            <a:off x="9500958" y="2529491"/>
            <a:ext cx="2309760" cy="1107655"/>
            <a:chOff x="700830" y="4797686"/>
            <a:chExt cx="2348440" cy="689499"/>
          </a:xfrm>
        </p:grpSpPr>
        <p:grpSp>
          <p:nvGrpSpPr>
            <p:cNvPr id="124" name="Groep 123">
              <a:extLst>
                <a:ext uri="{FF2B5EF4-FFF2-40B4-BE49-F238E27FC236}">
                  <a16:creationId xmlns:a16="http://schemas.microsoft.com/office/drawing/2014/main" id="{23EB0914-CDBC-4EA8-95A9-207C4C025E8A}"/>
                </a:ext>
              </a:extLst>
            </p:cNvPr>
            <p:cNvGrpSpPr/>
            <p:nvPr/>
          </p:nvGrpSpPr>
          <p:grpSpPr>
            <a:xfrm rot="21368666">
              <a:off x="876948" y="4797686"/>
              <a:ext cx="1923509" cy="689499"/>
              <a:chOff x="1622835" y="4630123"/>
              <a:chExt cx="3255429" cy="1109738"/>
            </a:xfrm>
          </p:grpSpPr>
          <p:sp>
            <p:nvSpPr>
              <p:cNvPr id="126" name="Rechthoek 19">
                <a:extLst>
                  <a:ext uri="{FF2B5EF4-FFF2-40B4-BE49-F238E27FC236}">
                    <a16:creationId xmlns:a16="http://schemas.microsoft.com/office/drawing/2014/main" id="{BB9134ED-CFB1-4237-A8D2-90036862904F}"/>
                  </a:ext>
                </a:extLst>
              </p:cNvPr>
              <p:cNvSpPr/>
              <p:nvPr/>
            </p:nvSpPr>
            <p:spPr>
              <a:xfrm>
                <a:off x="1622835" y="4710078"/>
                <a:ext cx="3185767" cy="1029783"/>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7" name="Rechthoek 19">
                <a:extLst>
                  <a:ext uri="{FF2B5EF4-FFF2-40B4-BE49-F238E27FC236}">
                    <a16:creationId xmlns:a16="http://schemas.microsoft.com/office/drawing/2014/main" id="{9BC353D6-4739-4BE5-A23F-D182778C3A3F}"/>
                  </a:ext>
                </a:extLst>
              </p:cNvPr>
              <p:cNvSpPr/>
              <p:nvPr/>
            </p:nvSpPr>
            <p:spPr>
              <a:xfrm>
                <a:off x="1692496" y="4630123"/>
                <a:ext cx="3185768" cy="1028343"/>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5" name="Tekstvak 124">
              <a:extLst>
                <a:ext uri="{FF2B5EF4-FFF2-40B4-BE49-F238E27FC236}">
                  <a16:creationId xmlns:a16="http://schemas.microsoft.com/office/drawing/2014/main" id="{60C73260-7223-4950-B17A-F197266FFC87}"/>
                </a:ext>
              </a:extLst>
            </p:cNvPr>
            <p:cNvSpPr txBox="1"/>
            <p:nvPr/>
          </p:nvSpPr>
          <p:spPr>
            <a:xfrm rot="21353463">
              <a:off x="700830" y="5037383"/>
              <a:ext cx="2348440" cy="172428"/>
            </a:xfrm>
            <a:prstGeom prst="rect">
              <a:avLst/>
            </a:prstGeom>
            <a:noFill/>
          </p:spPr>
          <p:txBody>
            <a:bodyPr wrap="square" lIns="0" tIns="0" rIns="0" bIns="0" rtlCol="0" anchor="t">
              <a:spAutoFit/>
            </a:bodyPr>
            <a:lstStyle/>
            <a:p>
              <a:pPr algn="ctr">
                <a:lnSpc>
                  <a:spcPct val="90000"/>
                </a:lnSpc>
              </a:pPr>
              <a:r>
                <a:rPr lang="nl-NL" sz="2000" dirty="0">
                  <a:solidFill>
                    <a:schemeClr val="bg1"/>
                  </a:solidFill>
                  <a:latin typeface="+mj-lt"/>
                </a:rPr>
                <a:t>LOREM IPSUM</a:t>
              </a:r>
            </a:p>
          </p:txBody>
        </p:sp>
      </p:grpSp>
      <p:grpSp>
        <p:nvGrpSpPr>
          <p:cNvPr id="62" name="Groep 61">
            <a:extLst>
              <a:ext uri="{FF2B5EF4-FFF2-40B4-BE49-F238E27FC236}">
                <a16:creationId xmlns:a16="http://schemas.microsoft.com/office/drawing/2014/main" id="{303A4163-44C6-40DB-867C-ECB110300AA2}"/>
              </a:ext>
            </a:extLst>
          </p:cNvPr>
          <p:cNvGrpSpPr/>
          <p:nvPr/>
        </p:nvGrpSpPr>
        <p:grpSpPr>
          <a:xfrm rot="395114">
            <a:off x="9038657" y="4404264"/>
            <a:ext cx="2238649" cy="1105454"/>
            <a:chOff x="773038" y="4795526"/>
            <a:chExt cx="2276138" cy="688129"/>
          </a:xfrm>
        </p:grpSpPr>
        <p:grpSp>
          <p:nvGrpSpPr>
            <p:cNvPr id="63" name="Groep 62">
              <a:extLst>
                <a:ext uri="{FF2B5EF4-FFF2-40B4-BE49-F238E27FC236}">
                  <a16:creationId xmlns:a16="http://schemas.microsoft.com/office/drawing/2014/main" id="{2BEC47F9-1DD8-49C4-9260-059B2C15B225}"/>
                </a:ext>
              </a:extLst>
            </p:cNvPr>
            <p:cNvGrpSpPr/>
            <p:nvPr/>
          </p:nvGrpSpPr>
          <p:grpSpPr>
            <a:xfrm rot="21368666">
              <a:off x="981847" y="4795526"/>
              <a:ext cx="1818387" cy="688129"/>
              <a:chOff x="1800495" y="4632326"/>
              <a:chExt cx="3077516" cy="1107534"/>
            </a:xfrm>
          </p:grpSpPr>
          <p:sp>
            <p:nvSpPr>
              <p:cNvPr id="65" name="Rechthoek 19">
                <a:extLst>
                  <a:ext uri="{FF2B5EF4-FFF2-40B4-BE49-F238E27FC236}">
                    <a16:creationId xmlns:a16="http://schemas.microsoft.com/office/drawing/2014/main" id="{ABF967A5-7D0F-4D76-BBCF-ACD9928CE8D8}"/>
                  </a:ext>
                </a:extLst>
              </p:cNvPr>
              <p:cNvSpPr/>
              <p:nvPr/>
            </p:nvSpPr>
            <p:spPr>
              <a:xfrm>
                <a:off x="1800495" y="4710077"/>
                <a:ext cx="3008108" cy="1029783"/>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hthoek 19">
                <a:extLst>
                  <a:ext uri="{FF2B5EF4-FFF2-40B4-BE49-F238E27FC236}">
                    <a16:creationId xmlns:a16="http://schemas.microsoft.com/office/drawing/2014/main" id="{73F2F593-587B-4714-AF80-27A9B573BEC6}"/>
                  </a:ext>
                </a:extLst>
              </p:cNvPr>
              <p:cNvSpPr/>
              <p:nvPr/>
            </p:nvSpPr>
            <p:spPr>
              <a:xfrm>
                <a:off x="1869901" y="4632326"/>
                <a:ext cx="3008110" cy="1028343"/>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4" name="Tekstvak 63">
              <a:extLst>
                <a:ext uri="{FF2B5EF4-FFF2-40B4-BE49-F238E27FC236}">
                  <a16:creationId xmlns:a16="http://schemas.microsoft.com/office/drawing/2014/main" id="{2DEE11FB-C323-443A-A578-817CE182BBDC}"/>
                </a:ext>
              </a:extLst>
            </p:cNvPr>
            <p:cNvSpPr txBox="1"/>
            <p:nvPr/>
          </p:nvSpPr>
          <p:spPr>
            <a:xfrm rot="21353463">
              <a:off x="773038" y="5035797"/>
              <a:ext cx="2276138" cy="172428"/>
            </a:xfrm>
            <a:prstGeom prst="rect">
              <a:avLst/>
            </a:prstGeom>
            <a:noFill/>
          </p:spPr>
          <p:txBody>
            <a:bodyPr wrap="square" lIns="0" tIns="0" rIns="0" bIns="0" rtlCol="0" anchor="t">
              <a:spAutoFit/>
            </a:bodyPr>
            <a:lstStyle/>
            <a:p>
              <a:pPr algn="ctr">
                <a:lnSpc>
                  <a:spcPct val="90000"/>
                </a:lnSpc>
              </a:pPr>
              <a:r>
                <a:rPr lang="nl-NL" sz="2000" dirty="0">
                  <a:solidFill>
                    <a:schemeClr val="bg1"/>
                  </a:solidFill>
                  <a:latin typeface="+mj-lt"/>
                </a:rPr>
                <a:t>LOREM IPSUM</a:t>
              </a:r>
            </a:p>
          </p:txBody>
        </p:sp>
      </p:grpSp>
    </p:spTree>
    <p:extLst>
      <p:ext uri="{BB962C8B-B14F-4D97-AF65-F5344CB8AC3E}">
        <p14:creationId xmlns:p14="http://schemas.microsoft.com/office/powerpoint/2010/main" val="368574444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iterate type="lt">
                                    <p:tmPct val="10000"/>
                                  </p:iterate>
                                  <p:childTnLst>
                                    <p:set>
                                      <p:cBhvr>
                                        <p:cTn id="6" dur="1" fill="hold">
                                          <p:stCondLst>
                                            <p:cond delay="0"/>
                                          </p:stCondLst>
                                        </p:cTn>
                                        <p:tgtEl>
                                          <p:spTgt spid="69"/>
                                        </p:tgtEl>
                                        <p:attrNameLst>
                                          <p:attrName>style.visibility</p:attrName>
                                        </p:attrNameLst>
                                      </p:cBhvr>
                                      <p:to>
                                        <p:strVal val="visible"/>
                                      </p:to>
                                    </p:set>
                                    <p:animEffect transition="in" filter="circle(out)">
                                      <p:cBhvr>
                                        <p:cTn id="7" dur="250"/>
                                        <p:tgtEl>
                                          <p:spTgt spid="69"/>
                                        </p:tgtEl>
                                      </p:cBhvr>
                                    </p:animEffect>
                                  </p:childTnLst>
                                </p:cTn>
                              </p:par>
                              <p:par>
                                <p:cTn id="8" presetID="1"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childTnLst>
                                </p:cTn>
                              </p:par>
                              <p:par>
                                <p:cTn id="10" presetID="1" presetClass="exit" presetSubtype="0" fill="hold" nodeType="withEffect">
                                  <p:stCondLst>
                                    <p:cond delay="0"/>
                                  </p:stCondLst>
                                  <p:childTnLst>
                                    <p:set>
                                      <p:cBhvr>
                                        <p:cTn id="11" dur="1" fill="hold">
                                          <p:stCondLst>
                                            <p:cond delay="0"/>
                                          </p:stCondLst>
                                        </p:cTn>
                                        <p:tgtEl>
                                          <p:spTgt spid="7"/>
                                        </p:tgtEl>
                                        <p:attrNameLst>
                                          <p:attrName>style.visibility</p:attrName>
                                        </p:attrNameLst>
                                      </p:cBhvr>
                                      <p:to>
                                        <p:strVal val="hidden"/>
                                      </p:to>
                                    </p:set>
                                  </p:childTnLst>
                                </p:cTn>
                              </p:par>
                              <p:par>
                                <p:cTn id="12" presetID="64" presetClass="path" presetSubtype="0" accel="50000" decel="50000" fill="hold" nodeType="withEffect">
                                  <p:stCondLst>
                                    <p:cond delay="0"/>
                                  </p:stCondLst>
                                  <p:childTnLst>
                                    <p:animMotion origin="layout" path="M -1.04167E-6 1.85185E-6 L -1.04167E-6 -0.77685 " pathEditMode="relative" rAng="0" ptsTypes="AA">
                                      <p:cBhvr>
                                        <p:cTn id="13" dur="3500" fill="hold"/>
                                        <p:tgtEl>
                                          <p:spTgt spid="8"/>
                                        </p:tgtEl>
                                        <p:attrNameLst>
                                          <p:attrName>ppt_x</p:attrName>
                                          <p:attrName>ppt_y</p:attrName>
                                        </p:attrNameLst>
                                      </p:cBhvr>
                                      <p:rCtr x="0" y="-38843"/>
                                    </p:animMotion>
                                  </p:childTnLst>
                                </p:cTn>
                              </p:par>
                              <p:par>
                                <p:cTn id="14" presetID="49" presetClass="entr" presetSubtype="0" decel="100000" fill="hold" grpId="0" nodeType="withEffect">
                                  <p:stCondLst>
                                    <p:cond delay="2250"/>
                                  </p:stCondLst>
                                  <p:childTnLst>
                                    <p:set>
                                      <p:cBhvr>
                                        <p:cTn id="15" dur="1" fill="hold">
                                          <p:stCondLst>
                                            <p:cond delay="0"/>
                                          </p:stCondLst>
                                        </p:cTn>
                                        <p:tgtEl>
                                          <p:spTgt spid="22"/>
                                        </p:tgtEl>
                                        <p:attrNameLst>
                                          <p:attrName>style.visibility</p:attrName>
                                        </p:attrNameLst>
                                      </p:cBhvr>
                                      <p:to>
                                        <p:strVal val="visible"/>
                                      </p:to>
                                    </p:set>
                                    <p:anim calcmode="lin" valueType="num">
                                      <p:cBhvr>
                                        <p:cTn id="16" dur="500" fill="hold"/>
                                        <p:tgtEl>
                                          <p:spTgt spid="22"/>
                                        </p:tgtEl>
                                        <p:attrNameLst>
                                          <p:attrName>ppt_w</p:attrName>
                                        </p:attrNameLst>
                                      </p:cBhvr>
                                      <p:tavLst>
                                        <p:tav tm="0">
                                          <p:val>
                                            <p:fltVal val="0"/>
                                          </p:val>
                                        </p:tav>
                                        <p:tav tm="100000">
                                          <p:val>
                                            <p:strVal val="#ppt_w"/>
                                          </p:val>
                                        </p:tav>
                                      </p:tavLst>
                                    </p:anim>
                                    <p:anim calcmode="lin" valueType="num">
                                      <p:cBhvr>
                                        <p:cTn id="17" dur="500" fill="hold"/>
                                        <p:tgtEl>
                                          <p:spTgt spid="22"/>
                                        </p:tgtEl>
                                        <p:attrNameLst>
                                          <p:attrName>ppt_h</p:attrName>
                                        </p:attrNameLst>
                                      </p:cBhvr>
                                      <p:tavLst>
                                        <p:tav tm="0">
                                          <p:val>
                                            <p:fltVal val="0"/>
                                          </p:val>
                                        </p:tav>
                                        <p:tav tm="100000">
                                          <p:val>
                                            <p:strVal val="#ppt_h"/>
                                          </p:val>
                                        </p:tav>
                                      </p:tavLst>
                                    </p:anim>
                                    <p:anim calcmode="lin" valueType="num">
                                      <p:cBhvr>
                                        <p:cTn id="18" dur="500" fill="hold"/>
                                        <p:tgtEl>
                                          <p:spTgt spid="22"/>
                                        </p:tgtEl>
                                        <p:attrNameLst>
                                          <p:attrName>style.rotation</p:attrName>
                                        </p:attrNameLst>
                                      </p:cBhvr>
                                      <p:tavLst>
                                        <p:tav tm="0">
                                          <p:val>
                                            <p:fltVal val="360"/>
                                          </p:val>
                                        </p:tav>
                                        <p:tav tm="100000">
                                          <p:val>
                                            <p:fltVal val="0"/>
                                          </p:val>
                                        </p:tav>
                                      </p:tavLst>
                                    </p:anim>
                                    <p:animEffect transition="in" filter="fade">
                                      <p:cBhvr>
                                        <p:cTn id="19" dur="500"/>
                                        <p:tgtEl>
                                          <p:spTgt spid="22"/>
                                        </p:tgtEl>
                                      </p:cBhvr>
                                    </p:animEffect>
                                  </p:childTnLst>
                                </p:cTn>
                              </p:par>
                              <p:par>
                                <p:cTn id="20" presetID="22" presetClass="entr" presetSubtype="4" fill="hold" nodeType="withEffect">
                                  <p:stCondLst>
                                    <p:cond delay="2250"/>
                                  </p:stCondLst>
                                  <p:childTnLst>
                                    <p:set>
                                      <p:cBhvr>
                                        <p:cTn id="21" dur="1" fill="hold">
                                          <p:stCondLst>
                                            <p:cond delay="0"/>
                                          </p:stCondLst>
                                        </p:cTn>
                                        <p:tgtEl>
                                          <p:spTgt spid="28"/>
                                        </p:tgtEl>
                                        <p:attrNameLst>
                                          <p:attrName>style.visibility</p:attrName>
                                        </p:attrNameLst>
                                      </p:cBhvr>
                                      <p:to>
                                        <p:strVal val="visible"/>
                                      </p:to>
                                    </p:set>
                                    <p:animEffect transition="in" filter="wipe(down)">
                                      <p:cBhvr>
                                        <p:cTn id="22" dur="500"/>
                                        <p:tgtEl>
                                          <p:spTgt spid="28"/>
                                        </p:tgtEl>
                                      </p:cBhvr>
                                    </p:animEffect>
                                  </p:childTnLst>
                                </p:cTn>
                              </p:par>
                              <p:par>
                                <p:cTn id="23" presetID="22" presetClass="entr" presetSubtype="4" fill="hold" nodeType="withEffect">
                                  <p:stCondLst>
                                    <p:cond delay="2450"/>
                                  </p:stCondLst>
                                  <p:childTnLst>
                                    <p:set>
                                      <p:cBhvr>
                                        <p:cTn id="24" dur="1" fill="hold">
                                          <p:stCondLst>
                                            <p:cond delay="0"/>
                                          </p:stCondLst>
                                        </p:cTn>
                                        <p:tgtEl>
                                          <p:spTgt spid="38"/>
                                        </p:tgtEl>
                                        <p:attrNameLst>
                                          <p:attrName>style.visibility</p:attrName>
                                        </p:attrNameLst>
                                      </p:cBhvr>
                                      <p:to>
                                        <p:strVal val="visible"/>
                                      </p:to>
                                    </p:set>
                                    <p:animEffect transition="in" filter="wipe(down)">
                                      <p:cBhvr>
                                        <p:cTn id="25" dur="500"/>
                                        <p:tgtEl>
                                          <p:spTgt spid="38"/>
                                        </p:tgtEl>
                                      </p:cBhvr>
                                    </p:animEffect>
                                  </p:childTnLst>
                                </p:cTn>
                              </p:par>
                              <p:par>
                                <p:cTn id="26" presetID="49" presetClass="entr" presetSubtype="0" decel="100000" fill="hold" grpId="0" nodeType="withEffect">
                                  <p:stCondLst>
                                    <p:cond delay="2450"/>
                                  </p:stCondLst>
                                  <p:childTnLst>
                                    <p:set>
                                      <p:cBhvr>
                                        <p:cTn id="27" dur="1" fill="hold">
                                          <p:stCondLst>
                                            <p:cond delay="0"/>
                                          </p:stCondLst>
                                        </p:cTn>
                                        <p:tgtEl>
                                          <p:spTgt spid="39"/>
                                        </p:tgtEl>
                                        <p:attrNameLst>
                                          <p:attrName>style.visibility</p:attrName>
                                        </p:attrNameLst>
                                      </p:cBhvr>
                                      <p:to>
                                        <p:strVal val="visible"/>
                                      </p:to>
                                    </p:set>
                                    <p:anim calcmode="lin" valueType="num">
                                      <p:cBhvr>
                                        <p:cTn id="28" dur="500" fill="hold"/>
                                        <p:tgtEl>
                                          <p:spTgt spid="39"/>
                                        </p:tgtEl>
                                        <p:attrNameLst>
                                          <p:attrName>ppt_w</p:attrName>
                                        </p:attrNameLst>
                                      </p:cBhvr>
                                      <p:tavLst>
                                        <p:tav tm="0">
                                          <p:val>
                                            <p:fltVal val="0"/>
                                          </p:val>
                                        </p:tav>
                                        <p:tav tm="100000">
                                          <p:val>
                                            <p:strVal val="#ppt_w"/>
                                          </p:val>
                                        </p:tav>
                                      </p:tavLst>
                                    </p:anim>
                                    <p:anim calcmode="lin" valueType="num">
                                      <p:cBhvr>
                                        <p:cTn id="29" dur="500" fill="hold"/>
                                        <p:tgtEl>
                                          <p:spTgt spid="39"/>
                                        </p:tgtEl>
                                        <p:attrNameLst>
                                          <p:attrName>ppt_h</p:attrName>
                                        </p:attrNameLst>
                                      </p:cBhvr>
                                      <p:tavLst>
                                        <p:tav tm="0">
                                          <p:val>
                                            <p:fltVal val="0"/>
                                          </p:val>
                                        </p:tav>
                                        <p:tav tm="100000">
                                          <p:val>
                                            <p:strVal val="#ppt_h"/>
                                          </p:val>
                                        </p:tav>
                                      </p:tavLst>
                                    </p:anim>
                                    <p:anim calcmode="lin" valueType="num">
                                      <p:cBhvr>
                                        <p:cTn id="30" dur="500" fill="hold"/>
                                        <p:tgtEl>
                                          <p:spTgt spid="39"/>
                                        </p:tgtEl>
                                        <p:attrNameLst>
                                          <p:attrName>style.rotation</p:attrName>
                                        </p:attrNameLst>
                                      </p:cBhvr>
                                      <p:tavLst>
                                        <p:tav tm="0">
                                          <p:val>
                                            <p:fltVal val="360"/>
                                          </p:val>
                                        </p:tav>
                                        <p:tav tm="100000">
                                          <p:val>
                                            <p:fltVal val="0"/>
                                          </p:val>
                                        </p:tav>
                                      </p:tavLst>
                                    </p:anim>
                                    <p:animEffect transition="in" filter="fade">
                                      <p:cBhvr>
                                        <p:cTn id="31" dur="500"/>
                                        <p:tgtEl>
                                          <p:spTgt spid="39"/>
                                        </p:tgtEl>
                                      </p:cBhvr>
                                    </p:animEffect>
                                  </p:childTnLst>
                                </p:cTn>
                              </p:par>
                              <p:par>
                                <p:cTn id="32" presetID="22" presetClass="entr" presetSubtype="4" fill="hold" nodeType="withEffect">
                                  <p:stCondLst>
                                    <p:cond delay="2450"/>
                                  </p:stCondLst>
                                  <p:childTnLst>
                                    <p:set>
                                      <p:cBhvr>
                                        <p:cTn id="33" dur="1" fill="hold">
                                          <p:stCondLst>
                                            <p:cond delay="0"/>
                                          </p:stCondLst>
                                        </p:cTn>
                                        <p:tgtEl>
                                          <p:spTgt spid="45"/>
                                        </p:tgtEl>
                                        <p:attrNameLst>
                                          <p:attrName>style.visibility</p:attrName>
                                        </p:attrNameLst>
                                      </p:cBhvr>
                                      <p:to>
                                        <p:strVal val="visible"/>
                                      </p:to>
                                    </p:set>
                                    <p:animEffect transition="in" filter="wipe(down)">
                                      <p:cBhvr>
                                        <p:cTn id="34" dur="500"/>
                                        <p:tgtEl>
                                          <p:spTgt spid="45"/>
                                        </p:tgtEl>
                                      </p:cBhvr>
                                    </p:animEffect>
                                  </p:childTnLst>
                                </p:cTn>
                              </p:par>
                              <p:par>
                                <p:cTn id="35" presetID="22" presetClass="entr" presetSubtype="4" fill="hold" nodeType="withEffect">
                                  <p:stCondLst>
                                    <p:cond delay="2550"/>
                                  </p:stCondLst>
                                  <p:childTnLst>
                                    <p:set>
                                      <p:cBhvr>
                                        <p:cTn id="36" dur="1" fill="hold">
                                          <p:stCondLst>
                                            <p:cond delay="0"/>
                                          </p:stCondLst>
                                        </p:cTn>
                                        <p:tgtEl>
                                          <p:spTgt spid="60"/>
                                        </p:tgtEl>
                                        <p:attrNameLst>
                                          <p:attrName>style.visibility</p:attrName>
                                        </p:attrNameLst>
                                      </p:cBhvr>
                                      <p:to>
                                        <p:strVal val="visible"/>
                                      </p:to>
                                    </p:set>
                                    <p:animEffect transition="in" filter="wipe(down)">
                                      <p:cBhvr>
                                        <p:cTn id="37" dur="500"/>
                                        <p:tgtEl>
                                          <p:spTgt spid="60"/>
                                        </p:tgtEl>
                                      </p:cBhvr>
                                    </p:animEffect>
                                  </p:childTnLst>
                                </p:cTn>
                              </p:par>
                              <p:par>
                                <p:cTn id="38" presetID="49" presetClass="entr" presetSubtype="0" decel="100000" fill="hold" grpId="0" nodeType="withEffect">
                                  <p:stCondLst>
                                    <p:cond delay="2650"/>
                                  </p:stCondLst>
                                  <p:childTnLst>
                                    <p:set>
                                      <p:cBhvr>
                                        <p:cTn id="39" dur="1" fill="hold">
                                          <p:stCondLst>
                                            <p:cond delay="0"/>
                                          </p:stCondLst>
                                        </p:cTn>
                                        <p:tgtEl>
                                          <p:spTgt spid="46"/>
                                        </p:tgtEl>
                                        <p:attrNameLst>
                                          <p:attrName>style.visibility</p:attrName>
                                        </p:attrNameLst>
                                      </p:cBhvr>
                                      <p:to>
                                        <p:strVal val="visible"/>
                                      </p:to>
                                    </p:set>
                                    <p:anim calcmode="lin" valueType="num">
                                      <p:cBhvr>
                                        <p:cTn id="40" dur="500" fill="hold"/>
                                        <p:tgtEl>
                                          <p:spTgt spid="46"/>
                                        </p:tgtEl>
                                        <p:attrNameLst>
                                          <p:attrName>ppt_w</p:attrName>
                                        </p:attrNameLst>
                                      </p:cBhvr>
                                      <p:tavLst>
                                        <p:tav tm="0">
                                          <p:val>
                                            <p:fltVal val="0"/>
                                          </p:val>
                                        </p:tav>
                                        <p:tav tm="100000">
                                          <p:val>
                                            <p:strVal val="#ppt_w"/>
                                          </p:val>
                                        </p:tav>
                                      </p:tavLst>
                                    </p:anim>
                                    <p:anim calcmode="lin" valueType="num">
                                      <p:cBhvr>
                                        <p:cTn id="41" dur="500" fill="hold"/>
                                        <p:tgtEl>
                                          <p:spTgt spid="46"/>
                                        </p:tgtEl>
                                        <p:attrNameLst>
                                          <p:attrName>ppt_h</p:attrName>
                                        </p:attrNameLst>
                                      </p:cBhvr>
                                      <p:tavLst>
                                        <p:tav tm="0">
                                          <p:val>
                                            <p:fltVal val="0"/>
                                          </p:val>
                                        </p:tav>
                                        <p:tav tm="100000">
                                          <p:val>
                                            <p:strVal val="#ppt_h"/>
                                          </p:val>
                                        </p:tav>
                                      </p:tavLst>
                                    </p:anim>
                                    <p:anim calcmode="lin" valueType="num">
                                      <p:cBhvr>
                                        <p:cTn id="42" dur="500" fill="hold"/>
                                        <p:tgtEl>
                                          <p:spTgt spid="46"/>
                                        </p:tgtEl>
                                        <p:attrNameLst>
                                          <p:attrName>style.rotation</p:attrName>
                                        </p:attrNameLst>
                                      </p:cBhvr>
                                      <p:tavLst>
                                        <p:tav tm="0">
                                          <p:val>
                                            <p:fltVal val="360"/>
                                          </p:val>
                                        </p:tav>
                                        <p:tav tm="100000">
                                          <p:val>
                                            <p:fltVal val="0"/>
                                          </p:val>
                                        </p:tav>
                                      </p:tavLst>
                                    </p:anim>
                                    <p:animEffect transition="in" filter="fade">
                                      <p:cBhvr>
                                        <p:cTn id="43" dur="500"/>
                                        <p:tgtEl>
                                          <p:spTgt spid="46"/>
                                        </p:tgtEl>
                                      </p:cBhvr>
                                    </p:animEffect>
                                  </p:childTnLst>
                                </p:cTn>
                              </p:par>
                              <p:par>
                                <p:cTn id="44" presetID="22" presetClass="entr" presetSubtype="4" fill="hold" nodeType="withEffect">
                                  <p:stCondLst>
                                    <p:cond delay="2650"/>
                                  </p:stCondLst>
                                  <p:childTnLst>
                                    <p:set>
                                      <p:cBhvr>
                                        <p:cTn id="45" dur="1" fill="hold">
                                          <p:stCondLst>
                                            <p:cond delay="0"/>
                                          </p:stCondLst>
                                        </p:cTn>
                                        <p:tgtEl>
                                          <p:spTgt spid="52"/>
                                        </p:tgtEl>
                                        <p:attrNameLst>
                                          <p:attrName>style.visibility</p:attrName>
                                        </p:attrNameLst>
                                      </p:cBhvr>
                                      <p:to>
                                        <p:strVal val="visible"/>
                                      </p:to>
                                    </p:set>
                                    <p:animEffect transition="in" filter="wipe(down)">
                                      <p:cBhvr>
                                        <p:cTn id="46" dur="500"/>
                                        <p:tgtEl>
                                          <p:spTgt spid="52"/>
                                        </p:tgtEl>
                                      </p:cBhvr>
                                    </p:animEffect>
                                  </p:childTnLst>
                                </p:cTn>
                              </p:par>
                              <p:par>
                                <p:cTn id="47" presetID="22" presetClass="entr" presetSubtype="4" fill="hold" nodeType="withEffect">
                                  <p:stCondLst>
                                    <p:cond delay="2750"/>
                                  </p:stCondLst>
                                  <p:childTnLst>
                                    <p:set>
                                      <p:cBhvr>
                                        <p:cTn id="48" dur="1" fill="hold">
                                          <p:stCondLst>
                                            <p:cond delay="0"/>
                                          </p:stCondLst>
                                        </p:cTn>
                                        <p:tgtEl>
                                          <p:spTgt spid="67"/>
                                        </p:tgtEl>
                                        <p:attrNameLst>
                                          <p:attrName>style.visibility</p:attrName>
                                        </p:attrNameLst>
                                      </p:cBhvr>
                                      <p:to>
                                        <p:strVal val="visible"/>
                                      </p:to>
                                    </p:set>
                                    <p:animEffect transition="in" filter="wipe(down)">
                                      <p:cBhvr>
                                        <p:cTn id="49" dur="500"/>
                                        <p:tgtEl>
                                          <p:spTgt spid="67"/>
                                        </p:tgtEl>
                                      </p:cBhvr>
                                    </p:animEffect>
                                  </p:childTnLst>
                                </p:cTn>
                              </p:par>
                              <p:par>
                                <p:cTn id="50" presetID="49" presetClass="entr" presetSubtype="0" decel="100000" fill="hold" grpId="0" nodeType="withEffect">
                                  <p:stCondLst>
                                    <p:cond delay="2750"/>
                                  </p:stCondLst>
                                  <p:childTnLst>
                                    <p:set>
                                      <p:cBhvr>
                                        <p:cTn id="51" dur="1" fill="hold">
                                          <p:stCondLst>
                                            <p:cond delay="0"/>
                                          </p:stCondLst>
                                        </p:cTn>
                                        <p:tgtEl>
                                          <p:spTgt spid="61"/>
                                        </p:tgtEl>
                                        <p:attrNameLst>
                                          <p:attrName>style.visibility</p:attrName>
                                        </p:attrNameLst>
                                      </p:cBhvr>
                                      <p:to>
                                        <p:strVal val="visible"/>
                                      </p:to>
                                    </p:set>
                                    <p:anim calcmode="lin" valueType="num">
                                      <p:cBhvr>
                                        <p:cTn id="52" dur="500" fill="hold"/>
                                        <p:tgtEl>
                                          <p:spTgt spid="61"/>
                                        </p:tgtEl>
                                        <p:attrNameLst>
                                          <p:attrName>ppt_w</p:attrName>
                                        </p:attrNameLst>
                                      </p:cBhvr>
                                      <p:tavLst>
                                        <p:tav tm="0">
                                          <p:val>
                                            <p:fltVal val="0"/>
                                          </p:val>
                                        </p:tav>
                                        <p:tav tm="100000">
                                          <p:val>
                                            <p:strVal val="#ppt_w"/>
                                          </p:val>
                                        </p:tav>
                                      </p:tavLst>
                                    </p:anim>
                                    <p:anim calcmode="lin" valueType="num">
                                      <p:cBhvr>
                                        <p:cTn id="53" dur="500" fill="hold"/>
                                        <p:tgtEl>
                                          <p:spTgt spid="61"/>
                                        </p:tgtEl>
                                        <p:attrNameLst>
                                          <p:attrName>ppt_h</p:attrName>
                                        </p:attrNameLst>
                                      </p:cBhvr>
                                      <p:tavLst>
                                        <p:tav tm="0">
                                          <p:val>
                                            <p:fltVal val="0"/>
                                          </p:val>
                                        </p:tav>
                                        <p:tav tm="100000">
                                          <p:val>
                                            <p:strVal val="#ppt_h"/>
                                          </p:val>
                                        </p:tav>
                                      </p:tavLst>
                                    </p:anim>
                                    <p:anim calcmode="lin" valueType="num">
                                      <p:cBhvr>
                                        <p:cTn id="54" dur="500" fill="hold"/>
                                        <p:tgtEl>
                                          <p:spTgt spid="61"/>
                                        </p:tgtEl>
                                        <p:attrNameLst>
                                          <p:attrName>style.rotation</p:attrName>
                                        </p:attrNameLst>
                                      </p:cBhvr>
                                      <p:tavLst>
                                        <p:tav tm="0">
                                          <p:val>
                                            <p:fltVal val="360"/>
                                          </p:val>
                                        </p:tav>
                                        <p:tav tm="100000">
                                          <p:val>
                                            <p:fltVal val="0"/>
                                          </p:val>
                                        </p:tav>
                                      </p:tavLst>
                                    </p:anim>
                                    <p:animEffect transition="in" filter="fade">
                                      <p:cBhvr>
                                        <p:cTn id="55" dur="500"/>
                                        <p:tgtEl>
                                          <p:spTgt spid="61"/>
                                        </p:tgtEl>
                                      </p:cBhvr>
                                    </p:animEffect>
                                  </p:childTnLst>
                                </p:cTn>
                              </p:par>
                              <p:par>
                                <p:cTn id="56" presetID="22" presetClass="entr" presetSubtype="4" fill="hold" nodeType="withEffect">
                                  <p:stCondLst>
                                    <p:cond delay="2750"/>
                                  </p:stCondLst>
                                  <p:childTnLst>
                                    <p:set>
                                      <p:cBhvr>
                                        <p:cTn id="57" dur="1" fill="hold">
                                          <p:stCondLst>
                                            <p:cond delay="0"/>
                                          </p:stCondLst>
                                        </p:cTn>
                                        <p:tgtEl>
                                          <p:spTgt spid="107"/>
                                        </p:tgtEl>
                                        <p:attrNameLst>
                                          <p:attrName>style.visibility</p:attrName>
                                        </p:attrNameLst>
                                      </p:cBhvr>
                                      <p:to>
                                        <p:strVal val="visible"/>
                                      </p:to>
                                    </p:set>
                                    <p:animEffect transition="in" filter="wipe(down)">
                                      <p:cBhvr>
                                        <p:cTn id="58" dur="500"/>
                                        <p:tgtEl>
                                          <p:spTgt spid="107"/>
                                        </p:tgtEl>
                                      </p:cBhvr>
                                    </p:animEffect>
                                  </p:childTnLst>
                                </p:cTn>
                              </p:par>
                              <p:par>
                                <p:cTn id="59" presetID="49" presetClass="entr" presetSubtype="0" decel="100000" fill="hold" grpId="0" nodeType="withEffect">
                                  <p:stCondLst>
                                    <p:cond delay="2750"/>
                                  </p:stCondLst>
                                  <p:childTnLst>
                                    <p:set>
                                      <p:cBhvr>
                                        <p:cTn id="60" dur="1" fill="hold">
                                          <p:stCondLst>
                                            <p:cond delay="0"/>
                                          </p:stCondLst>
                                        </p:cTn>
                                        <p:tgtEl>
                                          <p:spTgt spid="99"/>
                                        </p:tgtEl>
                                        <p:attrNameLst>
                                          <p:attrName>style.visibility</p:attrName>
                                        </p:attrNameLst>
                                      </p:cBhvr>
                                      <p:to>
                                        <p:strVal val="visible"/>
                                      </p:to>
                                    </p:set>
                                    <p:anim calcmode="lin" valueType="num">
                                      <p:cBhvr>
                                        <p:cTn id="61" dur="500" fill="hold"/>
                                        <p:tgtEl>
                                          <p:spTgt spid="99"/>
                                        </p:tgtEl>
                                        <p:attrNameLst>
                                          <p:attrName>ppt_w</p:attrName>
                                        </p:attrNameLst>
                                      </p:cBhvr>
                                      <p:tavLst>
                                        <p:tav tm="0">
                                          <p:val>
                                            <p:fltVal val="0"/>
                                          </p:val>
                                        </p:tav>
                                        <p:tav tm="100000">
                                          <p:val>
                                            <p:strVal val="#ppt_w"/>
                                          </p:val>
                                        </p:tav>
                                      </p:tavLst>
                                    </p:anim>
                                    <p:anim calcmode="lin" valueType="num">
                                      <p:cBhvr>
                                        <p:cTn id="62" dur="500" fill="hold"/>
                                        <p:tgtEl>
                                          <p:spTgt spid="99"/>
                                        </p:tgtEl>
                                        <p:attrNameLst>
                                          <p:attrName>ppt_h</p:attrName>
                                        </p:attrNameLst>
                                      </p:cBhvr>
                                      <p:tavLst>
                                        <p:tav tm="0">
                                          <p:val>
                                            <p:fltVal val="0"/>
                                          </p:val>
                                        </p:tav>
                                        <p:tav tm="100000">
                                          <p:val>
                                            <p:strVal val="#ppt_h"/>
                                          </p:val>
                                        </p:tav>
                                      </p:tavLst>
                                    </p:anim>
                                    <p:anim calcmode="lin" valueType="num">
                                      <p:cBhvr>
                                        <p:cTn id="63" dur="500" fill="hold"/>
                                        <p:tgtEl>
                                          <p:spTgt spid="99"/>
                                        </p:tgtEl>
                                        <p:attrNameLst>
                                          <p:attrName>style.rotation</p:attrName>
                                        </p:attrNameLst>
                                      </p:cBhvr>
                                      <p:tavLst>
                                        <p:tav tm="0">
                                          <p:val>
                                            <p:fltVal val="360"/>
                                          </p:val>
                                        </p:tav>
                                        <p:tav tm="100000">
                                          <p:val>
                                            <p:fltVal val="0"/>
                                          </p:val>
                                        </p:tav>
                                      </p:tavLst>
                                    </p:anim>
                                    <p:animEffect transition="in" filter="fade">
                                      <p:cBhvr>
                                        <p:cTn id="64" dur="500"/>
                                        <p:tgtEl>
                                          <p:spTgt spid="99"/>
                                        </p:tgtEl>
                                      </p:cBhvr>
                                    </p:animEffect>
                                  </p:childTnLst>
                                </p:cTn>
                              </p:par>
                              <p:par>
                                <p:cTn id="65" presetID="53" presetClass="entr" presetSubtype="16" fill="hold" nodeType="withEffect">
                                  <p:stCondLst>
                                    <p:cond delay="2500"/>
                                  </p:stCondLst>
                                  <p:childTnLst>
                                    <p:set>
                                      <p:cBhvr>
                                        <p:cTn id="66" dur="1" fill="hold">
                                          <p:stCondLst>
                                            <p:cond delay="0"/>
                                          </p:stCondLst>
                                        </p:cTn>
                                        <p:tgtEl>
                                          <p:spTgt spid="81"/>
                                        </p:tgtEl>
                                        <p:attrNameLst>
                                          <p:attrName>style.visibility</p:attrName>
                                        </p:attrNameLst>
                                      </p:cBhvr>
                                      <p:to>
                                        <p:strVal val="visible"/>
                                      </p:to>
                                    </p:set>
                                    <p:anim calcmode="lin" valueType="num">
                                      <p:cBhvr>
                                        <p:cTn id="67" dur="350" fill="hold"/>
                                        <p:tgtEl>
                                          <p:spTgt spid="81"/>
                                        </p:tgtEl>
                                        <p:attrNameLst>
                                          <p:attrName>ppt_w</p:attrName>
                                        </p:attrNameLst>
                                      </p:cBhvr>
                                      <p:tavLst>
                                        <p:tav tm="0">
                                          <p:val>
                                            <p:fltVal val="0"/>
                                          </p:val>
                                        </p:tav>
                                        <p:tav tm="100000">
                                          <p:val>
                                            <p:strVal val="#ppt_w"/>
                                          </p:val>
                                        </p:tav>
                                      </p:tavLst>
                                    </p:anim>
                                    <p:anim calcmode="lin" valueType="num">
                                      <p:cBhvr>
                                        <p:cTn id="68" dur="350" fill="hold"/>
                                        <p:tgtEl>
                                          <p:spTgt spid="81"/>
                                        </p:tgtEl>
                                        <p:attrNameLst>
                                          <p:attrName>ppt_h</p:attrName>
                                        </p:attrNameLst>
                                      </p:cBhvr>
                                      <p:tavLst>
                                        <p:tav tm="0">
                                          <p:val>
                                            <p:fltVal val="0"/>
                                          </p:val>
                                        </p:tav>
                                        <p:tav tm="100000">
                                          <p:val>
                                            <p:strVal val="#ppt_h"/>
                                          </p:val>
                                        </p:tav>
                                      </p:tavLst>
                                    </p:anim>
                                    <p:animEffect transition="in" filter="fade">
                                      <p:cBhvr>
                                        <p:cTn id="69" dur="350"/>
                                        <p:tgtEl>
                                          <p:spTgt spid="81"/>
                                        </p:tgtEl>
                                      </p:cBhvr>
                                    </p:animEffect>
                                  </p:childTnLst>
                                </p:cTn>
                              </p:par>
                              <p:par>
                                <p:cTn id="70" presetID="6" presetClass="emph" presetSubtype="0" accel="100000" autoRev="1" fill="hold" nodeType="withEffect">
                                  <p:stCondLst>
                                    <p:cond delay="2500"/>
                                  </p:stCondLst>
                                  <p:childTnLst>
                                    <p:animScale>
                                      <p:cBhvr>
                                        <p:cTn id="71" dur="250" fill="hold"/>
                                        <p:tgtEl>
                                          <p:spTgt spid="81"/>
                                        </p:tgtEl>
                                      </p:cBhvr>
                                      <p:by x="115000" y="115000"/>
                                    </p:animScale>
                                  </p:childTnLst>
                                </p:cTn>
                              </p:par>
                              <p:par>
                                <p:cTn id="72" presetID="53" presetClass="entr" presetSubtype="16" fill="hold" nodeType="withEffect">
                                  <p:stCondLst>
                                    <p:cond delay="2900"/>
                                  </p:stCondLst>
                                  <p:childTnLst>
                                    <p:set>
                                      <p:cBhvr>
                                        <p:cTn id="73" dur="1" fill="hold">
                                          <p:stCondLst>
                                            <p:cond delay="0"/>
                                          </p:stCondLst>
                                        </p:cTn>
                                        <p:tgtEl>
                                          <p:spTgt spid="84"/>
                                        </p:tgtEl>
                                        <p:attrNameLst>
                                          <p:attrName>style.visibility</p:attrName>
                                        </p:attrNameLst>
                                      </p:cBhvr>
                                      <p:to>
                                        <p:strVal val="visible"/>
                                      </p:to>
                                    </p:set>
                                    <p:anim calcmode="lin" valueType="num">
                                      <p:cBhvr>
                                        <p:cTn id="74" dur="350" fill="hold"/>
                                        <p:tgtEl>
                                          <p:spTgt spid="84"/>
                                        </p:tgtEl>
                                        <p:attrNameLst>
                                          <p:attrName>ppt_w</p:attrName>
                                        </p:attrNameLst>
                                      </p:cBhvr>
                                      <p:tavLst>
                                        <p:tav tm="0">
                                          <p:val>
                                            <p:fltVal val="0"/>
                                          </p:val>
                                        </p:tav>
                                        <p:tav tm="100000">
                                          <p:val>
                                            <p:strVal val="#ppt_w"/>
                                          </p:val>
                                        </p:tav>
                                      </p:tavLst>
                                    </p:anim>
                                    <p:anim calcmode="lin" valueType="num">
                                      <p:cBhvr>
                                        <p:cTn id="75" dur="350" fill="hold"/>
                                        <p:tgtEl>
                                          <p:spTgt spid="84"/>
                                        </p:tgtEl>
                                        <p:attrNameLst>
                                          <p:attrName>ppt_h</p:attrName>
                                        </p:attrNameLst>
                                      </p:cBhvr>
                                      <p:tavLst>
                                        <p:tav tm="0">
                                          <p:val>
                                            <p:fltVal val="0"/>
                                          </p:val>
                                        </p:tav>
                                        <p:tav tm="100000">
                                          <p:val>
                                            <p:strVal val="#ppt_h"/>
                                          </p:val>
                                        </p:tav>
                                      </p:tavLst>
                                    </p:anim>
                                    <p:animEffect transition="in" filter="fade">
                                      <p:cBhvr>
                                        <p:cTn id="76" dur="350"/>
                                        <p:tgtEl>
                                          <p:spTgt spid="84"/>
                                        </p:tgtEl>
                                      </p:cBhvr>
                                    </p:animEffect>
                                  </p:childTnLst>
                                </p:cTn>
                              </p:par>
                              <p:par>
                                <p:cTn id="77" presetID="6" presetClass="emph" presetSubtype="0" accel="100000" autoRev="1" fill="hold" nodeType="withEffect">
                                  <p:stCondLst>
                                    <p:cond delay="2900"/>
                                  </p:stCondLst>
                                  <p:childTnLst>
                                    <p:animScale>
                                      <p:cBhvr>
                                        <p:cTn id="78" dur="250" fill="hold"/>
                                        <p:tgtEl>
                                          <p:spTgt spid="84"/>
                                        </p:tgtEl>
                                      </p:cBhvr>
                                      <p:by x="115000" y="11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9" grpId="0" animBg="1"/>
      <p:bldP spid="46" grpId="0" animBg="1"/>
      <p:bldP spid="61" grpId="0" animBg="1"/>
      <p:bldP spid="69" grpId="0"/>
      <p:bldP spid="9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descr="Afbeelding met hek, persoon, sport, spel&#10;&#10;Automatisch gegenereerde beschrijving">
            <a:extLst>
              <a:ext uri="{FF2B5EF4-FFF2-40B4-BE49-F238E27FC236}">
                <a16:creationId xmlns:a16="http://schemas.microsoft.com/office/drawing/2014/main" id="{CEFF4EFE-8E65-44A8-85C6-08C8997C1023}"/>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910638" y="0"/>
            <a:ext cx="10287000" cy="6858000"/>
          </a:xfrm>
          <a:prstGeom prst="rect">
            <a:avLst/>
          </a:prstGeom>
        </p:spPr>
      </p:pic>
      <p:sp>
        <p:nvSpPr>
          <p:cNvPr id="53" name="Tekstvak 52">
            <a:extLst>
              <a:ext uri="{FF2B5EF4-FFF2-40B4-BE49-F238E27FC236}">
                <a16:creationId xmlns:a16="http://schemas.microsoft.com/office/drawing/2014/main" id="{4CF3483A-9556-4889-9D53-DA7DF71364D4}"/>
              </a:ext>
            </a:extLst>
          </p:cNvPr>
          <p:cNvSpPr txBox="1">
            <a:spLocks/>
          </p:cNvSpPr>
          <p:nvPr/>
        </p:nvSpPr>
        <p:spPr>
          <a:xfrm flipH="1">
            <a:off x="-4188996" y="-7230"/>
            <a:ext cx="12199269" cy="6883983"/>
          </a:xfrm>
          <a:custGeom>
            <a:avLst/>
            <a:gdLst>
              <a:gd name="connsiteX0" fmla="*/ 3225052 w 12170086"/>
              <a:gd name="connsiteY0" fmla="*/ 0 h 6884900"/>
              <a:gd name="connsiteX1" fmla="*/ 2912238 w 12170086"/>
              <a:gd name="connsiteY1" fmla="*/ 0 h 6884900"/>
              <a:gd name="connsiteX2" fmla="*/ 1780722 w 12170086"/>
              <a:gd name="connsiteY2" fmla="*/ 2035860 h 6884900"/>
              <a:gd name="connsiteX3" fmla="*/ 2443317 w 12170086"/>
              <a:gd name="connsiteY3" fmla="*/ 4607335 h 6884900"/>
              <a:gd name="connsiteX4" fmla="*/ 0 w 12170086"/>
              <a:gd name="connsiteY4" fmla="*/ 6875375 h 6884900"/>
              <a:gd name="connsiteX5" fmla="*/ 7176331 w 12170086"/>
              <a:gd name="connsiteY5" fmla="*/ 6875375 h 6884900"/>
              <a:gd name="connsiteX6" fmla="*/ 7176258 w 12170086"/>
              <a:gd name="connsiteY6" fmla="*/ 6878658 h 6884900"/>
              <a:gd name="connsiteX7" fmla="*/ 7175892 w 12170086"/>
              <a:gd name="connsiteY7" fmla="*/ 6884900 h 6884900"/>
              <a:gd name="connsiteX8" fmla="*/ 12170086 w 12170086"/>
              <a:gd name="connsiteY8" fmla="*/ 6884900 h 6884900"/>
              <a:gd name="connsiteX9" fmla="*/ 11211318 w 12170086"/>
              <a:gd name="connsiteY9" fmla="*/ 4616860 h 6884900"/>
              <a:gd name="connsiteX10" fmla="*/ 11542173 w 12170086"/>
              <a:gd name="connsiteY10" fmla="*/ 1305156 h 6884900"/>
              <a:gd name="connsiteX11" fmla="*/ 10812822 w 12170086"/>
              <a:gd name="connsiteY11" fmla="*/ 9525 h 6884900"/>
              <a:gd name="connsiteX12" fmla="*/ 10546987 w 12170086"/>
              <a:gd name="connsiteY12" fmla="*/ 9525 h 6884900"/>
              <a:gd name="connsiteX13" fmla="*/ 7198187 w 12170086"/>
              <a:gd name="connsiteY13" fmla="*/ 12006 h 6884900"/>
              <a:gd name="connsiteX14" fmla="*/ 7198292 w 12170086"/>
              <a:gd name="connsiteY14" fmla="*/ 9286 h 6884900"/>
              <a:gd name="connsiteX15" fmla="*/ 7198943 w 12170086"/>
              <a:gd name="connsiteY15" fmla="*/ 2502 h 6884900"/>
              <a:gd name="connsiteX0" fmla="*/ 3225052 w 12170086"/>
              <a:gd name="connsiteY0" fmla="*/ 7238 h 6892138"/>
              <a:gd name="connsiteX1" fmla="*/ 2912238 w 12170086"/>
              <a:gd name="connsiteY1" fmla="*/ 7238 h 6892138"/>
              <a:gd name="connsiteX2" fmla="*/ 1780722 w 12170086"/>
              <a:gd name="connsiteY2" fmla="*/ 2043098 h 6892138"/>
              <a:gd name="connsiteX3" fmla="*/ 2443317 w 12170086"/>
              <a:gd name="connsiteY3" fmla="*/ 4614573 h 6892138"/>
              <a:gd name="connsiteX4" fmla="*/ 0 w 12170086"/>
              <a:gd name="connsiteY4" fmla="*/ 6882613 h 6892138"/>
              <a:gd name="connsiteX5" fmla="*/ 7176331 w 12170086"/>
              <a:gd name="connsiteY5" fmla="*/ 6882613 h 6892138"/>
              <a:gd name="connsiteX6" fmla="*/ 7176258 w 12170086"/>
              <a:gd name="connsiteY6" fmla="*/ 6885896 h 6892138"/>
              <a:gd name="connsiteX7" fmla="*/ 7175892 w 12170086"/>
              <a:gd name="connsiteY7" fmla="*/ 6892138 h 6892138"/>
              <a:gd name="connsiteX8" fmla="*/ 12170086 w 12170086"/>
              <a:gd name="connsiteY8" fmla="*/ 6892138 h 6892138"/>
              <a:gd name="connsiteX9" fmla="*/ 11211318 w 12170086"/>
              <a:gd name="connsiteY9" fmla="*/ 4624098 h 6892138"/>
              <a:gd name="connsiteX10" fmla="*/ 11542173 w 12170086"/>
              <a:gd name="connsiteY10" fmla="*/ 1312394 h 6892138"/>
              <a:gd name="connsiteX11" fmla="*/ 10812822 w 12170086"/>
              <a:gd name="connsiteY11" fmla="*/ 16763 h 6892138"/>
              <a:gd name="connsiteX12" fmla="*/ 10546987 w 12170086"/>
              <a:gd name="connsiteY12" fmla="*/ 16763 h 6892138"/>
              <a:gd name="connsiteX13" fmla="*/ 7198187 w 12170086"/>
              <a:gd name="connsiteY13" fmla="*/ 19244 h 6892138"/>
              <a:gd name="connsiteX14" fmla="*/ 7198292 w 12170086"/>
              <a:gd name="connsiteY14" fmla="*/ 16524 h 6892138"/>
              <a:gd name="connsiteX15" fmla="*/ 7189215 w 12170086"/>
              <a:gd name="connsiteY15" fmla="*/ 0 h 6892138"/>
              <a:gd name="connsiteX16" fmla="*/ 3225052 w 12170086"/>
              <a:gd name="connsiteY16" fmla="*/ 7238 h 6892138"/>
              <a:gd name="connsiteX0" fmla="*/ 3225052 w 12170086"/>
              <a:gd name="connsiteY0" fmla="*/ 124112 h 7009012"/>
              <a:gd name="connsiteX1" fmla="*/ 2912238 w 12170086"/>
              <a:gd name="connsiteY1" fmla="*/ 124112 h 7009012"/>
              <a:gd name="connsiteX2" fmla="*/ 1780722 w 12170086"/>
              <a:gd name="connsiteY2" fmla="*/ 2159972 h 7009012"/>
              <a:gd name="connsiteX3" fmla="*/ 2443317 w 12170086"/>
              <a:gd name="connsiteY3" fmla="*/ 4731447 h 7009012"/>
              <a:gd name="connsiteX4" fmla="*/ 0 w 12170086"/>
              <a:gd name="connsiteY4" fmla="*/ 6999487 h 7009012"/>
              <a:gd name="connsiteX5" fmla="*/ 7176331 w 12170086"/>
              <a:gd name="connsiteY5" fmla="*/ 6999487 h 7009012"/>
              <a:gd name="connsiteX6" fmla="*/ 7176258 w 12170086"/>
              <a:gd name="connsiteY6" fmla="*/ 7002770 h 7009012"/>
              <a:gd name="connsiteX7" fmla="*/ 7175892 w 12170086"/>
              <a:gd name="connsiteY7" fmla="*/ 7009012 h 7009012"/>
              <a:gd name="connsiteX8" fmla="*/ 12170086 w 12170086"/>
              <a:gd name="connsiteY8" fmla="*/ 7009012 h 7009012"/>
              <a:gd name="connsiteX9" fmla="*/ 11211318 w 12170086"/>
              <a:gd name="connsiteY9" fmla="*/ 4740972 h 7009012"/>
              <a:gd name="connsiteX10" fmla="*/ 11542173 w 12170086"/>
              <a:gd name="connsiteY10" fmla="*/ 1429268 h 7009012"/>
              <a:gd name="connsiteX11" fmla="*/ 10812822 w 12170086"/>
              <a:gd name="connsiteY11" fmla="*/ 133637 h 7009012"/>
              <a:gd name="connsiteX12" fmla="*/ 10546987 w 12170086"/>
              <a:gd name="connsiteY12" fmla="*/ 133637 h 7009012"/>
              <a:gd name="connsiteX13" fmla="*/ 7198187 w 12170086"/>
              <a:gd name="connsiteY13" fmla="*/ 136118 h 7009012"/>
              <a:gd name="connsiteX14" fmla="*/ 7198292 w 12170086"/>
              <a:gd name="connsiteY14" fmla="*/ 133398 h 7009012"/>
              <a:gd name="connsiteX15" fmla="*/ 7043300 w 12170086"/>
              <a:gd name="connsiteY15" fmla="*/ 0 h 7009012"/>
              <a:gd name="connsiteX16" fmla="*/ 3225052 w 12170086"/>
              <a:gd name="connsiteY16" fmla="*/ 124112 h 7009012"/>
              <a:gd name="connsiteX0" fmla="*/ 3225052 w 12170086"/>
              <a:gd name="connsiteY0" fmla="*/ 124112 h 7009012"/>
              <a:gd name="connsiteX1" fmla="*/ 2912238 w 12170086"/>
              <a:gd name="connsiteY1" fmla="*/ 124112 h 7009012"/>
              <a:gd name="connsiteX2" fmla="*/ 1780722 w 12170086"/>
              <a:gd name="connsiteY2" fmla="*/ 2159972 h 7009012"/>
              <a:gd name="connsiteX3" fmla="*/ 2443317 w 12170086"/>
              <a:gd name="connsiteY3" fmla="*/ 4731447 h 7009012"/>
              <a:gd name="connsiteX4" fmla="*/ 0 w 12170086"/>
              <a:gd name="connsiteY4" fmla="*/ 6999487 h 7009012"/>
              <a:gd name="connsiteX5" fmla="*/ 7176331 w 12170086"/>
              <a:gd name="connsiteY5" fmla="*/ 6999487 h 7009012"/>
              <a:gd name="connsiteX6" fmla="*/ 7176258 w 12170086"/>
              <a:gd name="connsiteY6" fmla="*/ 7002770 h 7009012"/>
              <a:gd name="connsiteX7" fmla="*/ 7175892 w 12170086"/>
              <a:gd name="connsiteY7" fmla="*/ 7009012 h 7009012"/>
              <a:gd name="connsiteX8" fmla="*/ 12170086 w 12170086"/>
              <a:gd name="connsiteY8" fmla="*/ 7009012 h 7009012"/>
              <a:gd name="connsiteX9" fmla="*/ 11211318 w 12170086"/>
              <a:gd name="connsiteY9" fmla="*/ 4740972 h 7009012"/>
              <a:gd name="connsiteX10" fmla="*/ 11542173 w 12170086"/>
              <a:gd name="connsiteY10" fmla="*/ 1429268 h 7009012"/>
              <a:gd name="connsiteX11" fmla="*/ 10812822 w 12170086"/>
              <a:gd name="connsiteY11" fmla="*/ 133637 h 7009012"/>
              <a:gd name="connsiteX12" fmla="*/ 10546987 w 12170086"/>
              <a:gd name="connsiteY12" fmla="*/ 133637 h 7009012"/>
              <a:gd name="connsiteX13" fmla="*/ 7198187 w 12170086"/>
              <a:gd name="connsiteY13" fmla="*/ 136118 h 7009012"/>
              <a:gd name="connsiteX14" fmla="*/ 7208020 w 12170086"/>
              <a:gd name="connsiteY14" fmla="*/ 162617 h 7009012"/>
              <a:gd name="connsiteX15" fmla="*/ 7043300 w 12170086"/>
              <a:gd name="connsiteY15" fmla="*/ 0 h 7009012"/>
              <a:gd name="connsiteX16" fmla="*/ 3225052 w 12170086"/>
              <a:gd name="connsiteY16" fmla="*/ 124112 h 7009012"/>
              <a:gd name="connsiteX0" fmla="*/ 3225052 w 12170086"/>
              <a:gd name="connsiteY0" fmla="*/ 124112 h 7009012"/>
              <a:gd name="connsiteX1" fmla="*/ 2912238 w 12170086"/>
              <a:gd name="connsiteY1" fmla="*/ 124112 h 7009012"/>
              <a:gd name="connsiteX2" fmla="*/ 1780722 w 12170086"/>
              <a:gd name="connsiteY2" fmla="*/ 2159972 h 7009012"/>
              <a:gd name="connsiteX3" fmla="*/ 2443317 w 12170086"/>
              <a:gd name="connsiteY3" fmla="*/ 4731447 h 7009012"/>
              <a:gd name="connsiteX4" fmla="*/ 0 w 12170086"/>
              <a:gd name="connsiteY4" fmla="*/ 6999487 h 7009012"/>
              <a:gd name="connsiteX5" fmla="*/ 7176331 w 12170086"/>
              <a:gd name="connsiteY5" fmla="*/ 6999487 h 7009012"/>
              <a:gd name="connsiteX6" fmla="*/ 7176258 w 12170086"/>
              <a:gd name="connsiteY6" fmla="*/ 7002770 h 7009012"/>
              <a:gd name="connsiteX7" fmla="*/ 7175892 w 12170086"/>
              <a:gd name="connsiteY7" fmla="*/ 7009012 h 7009012"/>
              <a:gd name="connsiteX8" fmla="*/ 12170086 w 12170086"/>
              <a:gd name="connsiteY8" fmla="*/ 7009012 h 7009012"/>
              <a:gd name="connsiteX9" fmla="*/ 11211318 w 12170086"/>
              <a:gd name="connsiteY9" fmla="*/ 4740972 h 7009012"/>
              <a:gd name="connsiteX10" fmla="*/ 11542173 w 12170086"/>
              <a:gd name="connsiteY10" fmla="*/ 1429268 h 7009012"/>
              <a:gd name="connsiteX11" fmla="*/ 10812822 w 12170086"/>
              <a:gd name="connsiteY11" fmla="*/ 133637 h 7009012"/>
              <a:gd name="connsiteX12" fmla="*/ 10546987 w 12170086"/>
              <a:gd name="connsiteY12" fmla="*/ 133637 h 7009012"/>
              <a:gd name="connsiteX13" fmla="*/ 7198187 w 12170086"/>
              <a:gd name="connsiteY13" fmla="*/ 136118 h 7009012"/>
              <a:gd name="connsiteX14" fmla="*/ 7178837 w 12170086"/>
              <a:gd name="connsiteY14" fmla="*/ 133398 h 7009012"/>
              <a:gd name="connsiteX15" fmla="*/ 7043300 w 12170086"/>
              <a:gd name="connsiteY15" fmla="*/ 0 h 7009012"/>
              <a:gd name="connsiteX16" fmla="*/ 3225052 w 12170086"/>
              <a:gd name="connsiteY16" fmla="*/ 124112 h 7009012"/>
              <a:gd name="connsiteX0" fmla="*/ 3225052 w 12170086"/>
              <a:gd name="connsiteY0" fmla="*/ 124112 h 7009012"/>
              <a:gd name="connsiteX1" fmla="*/ 2912238 w 12170086"/>
              <a:gd name="connsiteY1" fmla="*/ 124112 h 7009012"/>
              <a:gd name="connsiteX2" fmla="*/ 1780722 w 12170086"/>
              <a:gd name="connsiteY2" fmla="*/ 2159972 h 7009012"/>
              <a:gd name="connsiteX3" fmla="*/ 2443317 w 12170086"/>
              <a:gd name="connsiteY3" fmla="*/ 4731447 h 7009012"/>
              <a:gd name="connsiteX4" fmla="*/ 0 w 12170086"/>
              <a:gd name="connsiteY4" fmla="*/ 6999487 h 7009012"/>
              <a:gd name="connsiteX5" fmla="*/ 7176331 w 12170086"/>
              <a:gd name="connsiteY5" fmla="*/ 6999487 h 7009012"/>
              <a:gd name="connsiteX6" fmla="*/ 7176258 w 12170086"/>
              <a:gd name="connsiteY6" fmla="*/ 7002770 h 7009012"/>
              <a:gd name="connsiteX7" fmla="*/ 7175892 w 12170086"/>
              <a:gd name="connsiteY7" fmla="*/ 7009012 h 7009012"/>
              <a:gd name="connsiteX8" fmla="*/ 12170086 w 12170086"/>
              <a:gd name="connsiteY8" fmla="*/ 7009012 h 7009012"/>
              <a:gd name="connsiteX9" fmla="*/ 11211318 w 12170086"/>
              <a:gd name="connsiteY9" fmla="*/ 4740972 h 7009012"/>
              <a:gd name="connsiteX10" fmla="*/ 11542173 w 12170086"/>
              <a:gd name="connsiteY10" fmla="*/ 1429268 h 7009012"/>
              <a:gd name="connsiteX11" fmla="*/ 10812822 w 12170086"/>
              <a:gd name="connsiteY11" fmla="*/ 133637 h 7009012"/>
              <a:gd name="connsiteX12" fmla="*/ 10546987 w 12170086"/>
              <a:gd name="connsiteY12" fmla="*/ 133637 h 7009012"/>
              <a:gd name="connsiteX13" fmla="*/ 7198187 w 12170086"/>
              <a:gd name="connsiteY13" fmla="*/ 136118 h 7009012"/>
              <a:gd name="connsiteX14" fmla="*/ 7149654 w 12170086"/>
              <a:gd name="connsiteY14" fmla="*/ 123659 h 7009012"/>
              <a:gd name="connsiteX15" fmla="*/ 7043300 w 12170086"/>
              <a:gd name="connsiteY15" fmla="*/ 0 h 7009012"/>
              <a:gd name="connsiteX16" fmla="*/ 3225052 w 12170086"/>
              <a:gd name="connsiteY16" fmla="*/ 124112 h 7009012"/>
              <a:gd name="connsiteX0" fmla="*/ 3225052 w 12170086"/>
              <a:gd name="connsiteY0" fmla="*/ 124112 h 7009012"/>
              <a:gd name="connsiteX1" fmla="*/ 2912238 w 12170086"/>
              <a:gd name="connsiteY1" fmla="*/ 124112 h 7009012"/>
              <a:gd name="connsiteX2" fmla="*/ 1780722 w 12170086"/>
              <a:gd name="connsiteY2" fmla="*/ 2159972 h 7009012"/>
              <a:gd name="connsiteX3" fmla="*/ 2443317 w 12170086"/>
              <a:gd name="connsiteY3" fmla="*/ 4731447 h 7009012"/>
              <a:gd name="connsiteX4" fmla="*/ 0 w 12170086"/>
              <a:gd name="connsiteY4" fmla="*/ 6999487 h 7009012"/>
              <a:gd name="connsiteX5" fmla="*/ 7176331 w 12170086"/>
              <a:gd name="connsiteY5" fmla="*/ 6999487 h 7009012"/>
              <a:gd name="connsiteX6" fmla="*/ 7176258 w 12170086"/>
              <a:gd name="connsiteY6" fmla="*/ 7002770 h 7009012"/>
              <a:gd name="connsiteX7" fmla="*/ 7175892 w 12170086"/>
              <a:gd name="connsiteY7" fmla="*/ 7009012 h 7009012"/>
              <a:gd name="connsiteX8" fmla="*/ 12170086 w 12170086"/>
              <a:gd name="connsiteY8" fmla="*/ 7009012 h 7009012"/>
              <a:gd name="connsiteX9" fmla="*/ 11211318 w 12170086"/>
              <a:gd name="connsiteY9" fmla="*/ 4740972 h 7009012"/>
              <a:gd name="connsiteX10" fmla="*/ 11542173 w 12170086"/>
              <a:gd name="connsiteY10" fmla="*/ 1429268 h 7009012"/>
              <a:gd name="connsiteX11" fmla="*/ 10812822 w 12170086"/>
              <a:gd name="connsiteY11" fmla="*/ 133637 h 7009012"/>
              <a:gd name="connsiteX12" fmla="*/ 10546987 w 12170086"/>
              <a:gd name="connsiteY12" fmla="*/ 133637 h 7009012"/>
              <a:gd name="connsiteX13" fmla="*/ 7198187 w 12170086"/>
              <a:gd name="connsiteY13" fmla="*/ 136118 h 7009012"/>
              <a:gd name="connsiteX14" fmla="*/ 7043300 w 12170086"/>
              <a:gd name="connsiteY14" fmla="*/ 0 h 7009012"/>
              <a:gd name="connsiteX15" fmla="*/ 3225052 w 12170086"/>
              <a:gd name="connsiteY15" fmla="*/ 124112 h 7009012"/>
              <a:gd name="connsiteX0" fmla="*/ 3225052 w 12170086"/>
              <a:gd name="connsiteY0" fmla="*/ 124112 h 7009012"/>
              <a:gd name="connsiteX1" fmla="*/ 2912238 w 12170086"/>
              <a:gd name="connsiteY1" fmla="*/ 124112 h 7009012"/>
              <a:gd name="connsiteX2" fmla="*/ 1780722 w 12170086"/>
              <a:gd name="connsiteY2" fmla="*/ 2159972 h 7009012"/>
              <a:gd name="connsiteX3" fmla="*/ 2443317 w 12170086"/>
              <a:gd name="connsiteY3" fmla="*/ 4731447 h 7009012"/>
              <a:gd name="connsiteX4" fmla="*/ 0 w 12170086"/>
              <a:gd name="connsiteY4" fmla="*/ 6999487 h 7009012"/>
              <a:gd name="connsiteX5" fmla="*/ 7176331 w 12170086"/>
              <a:gd name="connsiteY5" fmla="*/ 6999487 h 7009012"/>
              <a:gd name="connsiteX6" fmla="*/ 7176258 w 12170086"/>
              <a:gd name="connsiteY6" fmla="*/ 7002770 h 7009012"/>
              <a:gd name="connsiteX7" fmla="*/ 7175892 w 12170086"/>
              <a:gd name="connsiteY7" fmla="*/ 7009012 h 7009012"/>
              <a:gd name="connsiteX8" fmla="*/ 12170086 w 12170086"/>
              <a:gd name="connsiteY8" fmla="*/ 7009012 h 7009012"/>
              <a:gd name="connsiteX9" fmla="*/ 11211318 w 12170086"/>
              <a:gd name="connsiteY9" fmla="*/ 4740972 h 7009012"/>
              <a:gd name="connsiteX10" fmla="*/ 11542173 w 12170086"/>
              <a:gd name="connsiteY10" fmla="*/ 1429268 h 7009012"/>
              <a:gd name="connsiteX11" fmla="*/ 10812822 w 12170086"/>
              <a:gd name="connsiteY11" fmla="*/ 133637 h 7009012"/>
              <a:gd name="connsiteX12" fmla="*/ 10546987 w 12170086"/>
              <a:gd name="connsiteY12" fmla="*/ 133637 h 7009012"/>
              <a:gd name="connsiteX13" fmla="*/ 7169004 w 12170086"/>
              <a:gd name="connsiteY13" fmla="*/ 136118 h 7009012"/>
              <a:gd name="connsiteX14" fmla="*/ 7043300 w 12170086"/>
              <a:gd name="connsiteY14" fmla="*/ 0 h 7009012"/>
              <a:gd name="connsiteX15" fmla="*/ 3225052 w 12170086"/>
              <a:gd name="connsiteY15" fmla="*/ 124112 h 7009012"/>
              <a:gd name="connsiteX0" fmla="*/ 3225052 w 12170086"/>
              <a:gd name="connsiteY0" fmla="*/ 124112 h 7009012"/>
              <a:gd name="connsiteX1" fmla="*/ 2912238 w 12170086"/>
              <a:gd name="connsiteY1" fmla="*/ 124112 h 7009012"/>
              <a:gd name="connsiteX2" fmla="*/ 1780722 w 12170086"/>
              <a:gd name="connsiteY2" fmla="*/ 2159972 h 7009012"/>
              <a:gd name="connsiteX3" fmla="*/ 2443317 w 12170086"/>
              <a:gd name="connsiteY3" fmla="*/ 4731447 h 7009012"/>
              <a:gd name="connsiteX4" fmla="*/ 0 w 12170086"/>
              <a:gd name="connsiteY4" fmla="*/ 6999487 h 7009012"/>
              <a:gd name="connsiteX5" fmla="*/ 7176331 w 12170086"/>
              <a:gd name="connsiteY5" fmla="*/ 6999487 h 7009012"/>
              <a:gd name="connsiteX6" fmla="*/ 7176258 w 12170086"/>
              <a:gd name="connsiteY6" fmla="*/ 7002770 h 7009012"/>
              <a:gd name="connsiteX7" fmla="*/ 7175892 w 12170086"/>
              <a:gd name="connsiteY7" fmla="*/ 7009012 h 7009012"/>
              <a:gd name="connsiteX8" fmla="*/ 12170086 w 12170086"/>
              <a:gd name="connsiteY8" fmla="*/ 7009012 h 7009012"/>
              <a:gd name="connsiteX9" fmla="*/ 11211318 w 12170086"/>
              <a:gd name="connsiteY9" fmla="*/ 4740972 h 7009012"/>
              <a:gd name="connsiteX10" fmla="*/ 11542173 w 12170086"/>
              <a:gd name="connsiteY10" fmla="*/ 1429268 h 7009012"/>
              <a:gd name="connsiteX11" fmla="*/ 10812822 w 12170086"/>
              <a:gd name="connsiteY11" fmla="*/ 133637 h 7009012"/>
              <a:gd name="connsiteX12" fmla="*/ 10546987 w 12170086"/>
              <a:gd name="connsiteY12" fmla="*/ 133637 h 7009012"/>
              <a:gd name="connsiteX13" fmla="*/ 7043300 w 12170086"/>
              <a:gd name="connsiteY13" fmla="*/ 0 h 7009012"/>
              <a:gd name="connsiteX14" fmla="*/ 3225052 w 12170086"/>
              <a:gd name="connsiteY14" fmla="*/ 124112 h 7009012"/>
              <a:gd name="connsiteX0" fmla="*/ 3225052 w 12170086"/>
              <a:gd name="connsiteY0" fmla="*/ 0 h 6884900"/>
              <a:gd name="connsiteX1" fmla="*/ 2912238 w 12170086"/>
              <a:gd name="connsiteY1" fmla="*/ 0 h 6884900"/>
              <a:gd name="connsiteX2" fmla="*/ 1780722 w 12170086"/>
              <a:gd name="connsiteY2" fmla="*/ 2035860 h 6884900"/>
              <a:gd name="connsiteX3" fmla="*/ 2443317 w 12170086"/>
              <a:gd name="connsiteY3" fmla="*/ 4607335 h 6884900"/>
              <a:gd name="connsiteX4" fmla="*/ 0 w 12170086"/>
              <a:gd name="connsiteY4" fmla="*/ 6875375 h 6884900"/>
              <a:gd name="connsiteX5" fmla="*/ 7176331 w 12170086"/>
              <a:gd name="connsiteY5" fmla="*/ 6875375 h 6884900"/>
              <a:gd name="connsiteX6" fmla="*/ 7176258 w 12170086"/>
              <a:gd name="connsiteY6" fmla="*/ 6878658 h 6884900"/>
              <a:gd name="connsiteX7" fmla="*/ 7175892 w 12170086"/>
              <a:gd name="connsiteY7" fmla="*/ 6884900 h 6884900"/>
              <a:gd name="connsiteX8" fmla="*/ 12170086 w 12170086"/>
              <a:gd name="connsiteY8" fmla="*/ 6884900 h 6884900"/>
              <a:gd name="connsiteX9" fmla="*/ 11211318 w 12170086"/>
              <a:gd name="connsiteY9" fmla="*/ 4616860 h 6884900"/>
              <a:gd name="connsiteX10" fmla="*/ 11542173 w 12170086"/>
              <a:gd name="connsiteY10" fmla="*/ 1305156 h 6884900"/>
              <a:gd name="connsiteX11" fmla="*/ 10812822 w 12170086"/>
              <a:gd name="connsiteY11" fmla="*/ 9525 h 6884900"/>
              <a:gd name="connsiteX12" fmla="*/ 10546987 w 12170086"/>
              <a:gd name="connsiteY12" fmla="*/ 9525 h 6884900"/>
              <a:gd name="connsiteX13" fmla="*/ 7072483 w 12170086"/>
              <a:gd name="connsiteY13" fmla="*/ 80417 h 6884900"/>
              <a:gd name="connsiteX14" fmla="*/ 3225052 w 12170086"/>
              <a:gd name="connsiteY14" fmla="*/ 0 h 6884900"/>
              <a:gd name="connsiteX0" fmla="*/ 3225052 w 12170086"/>
              <a:gd name="connsiteY0" fmla="*/ 7239 h 6892139"/>
              <a:gd name="connsiteX1" fmla="*/ 2912238 w 12170086"/>
              <a:gd name="connsiteY1" fmla="*/ 7239 h 6892139"/>
              <a:gd name="connsiteX2" fmla="*/ 1780722 w 12170086"/>
              <a:gd name="connsiteY2" fmla="*/ 2043099 h 6892139"/>
              <a:gd name="connsiteX3" fmla="*/ 2443317 w 12170086"/>
              <a:gd name="connsiteY3" fmla="*/ 4614574 h 6892139"/>
              <a:gd name="connsiteX4" fmla="*/ 0 w 12170086"/>
              <a:gd name="connsiteY4" fmla="*/ 6882614 h 6892139"/>
              <a:gd name="connsiteX5" fmla="*/ 7176331 w 12170086"/>
              <a:gd name="connsiteY5" fmla="*/ 6882614 h 6892139"/>
              <a:gd name="connsiteX6" fmla="*/ 7176258 w 12170086"/>
              <a:gd name="connsiteY6" fmla="*/ 6885897 h 6892139"/>
              <a:gd name="connsiteX7" fmla="*/ 7175892 w 12170086"/>
              <a:gd name="connsiteY7" fmla="*/ 6892139 h 6892139"/>
              <a:gd name="connsiteX8" fmla="*/ 12170086 w 12170086"/>
              <a:gd name="connsiteY8" fmla="*/ 6892139 h 6892139"/>
              <a:gd name="connsiteX9" fmla="*/ 11211318 w 12170086"/>
              <a:gd name="connsiteY9" fmla="*/ 4624099 h 6892139"/>
              <a:gd name="connsiteX10" fmla="*/ 11542173 w 12170086"/>
              <a:gd name="connsiteY10" fmla="*/ 1312395 h 6892139"/>
              <a:gd name="connsiteX11" fmla="*/ 10812822 w 12170086"/>
              <a:gd name="connsiteY11" fmla="*/ 16764 h 6892139"/>
              <a:gd name="connsiteX12" fmla="*/ 10546987 w 12170086"/>
              <a:gd name="connsiteY12" fmla="*/ 16764 h 6892139"/>
              <a:gd name="connsiteX13" fmla="*/ 7072483 w 12170086"/>
              <a:gd name="connsiteY13" fmla="*/ 0 h 6892139"/>
              <a:gd name="connsiteX14" fmla="*/ 3225052 w 12170086"/>
              <a:gd name="connsiteY14" fmla="*/ 7239 h 6892139"/>
              <a:gd name="connsiteX0" fmla="*/ 3225052 w 12170086"/>
              <a:gd name="connsiteY0" fmla="*/ 7239 h 7164844"/>
              <a:gd name="connsiteX1" fmla="*/ 2912238 w 12170086"/>
              <a:gd name="connsiteY1" fmla="*/ 7239 h 7164844"/>
              <a:gd name="connsiteX2" fmla="*/ 1780722 w 12170086"/>
              <a:gd name="connsiteY2" fmla="*/ 2043099 h 7164844"/>
              <a:gd name="connsiteX3" fmla="*/ 2443317 w 12170086"/>
              <a:gd name="connsiteY3" fmla="*/ 4614574 h 7164844"/>
              <a:gd name="connsiteX4" fmla="*/ 0 w 12170086"/>
              <a:gd name="connsiteY4" fmla="*/ 6882614 h 7164844"/>
              <a:gd name="connsiteX5" fmla="*/ 7176331 w 12170086"/>
              <a:gd name="connsiteY5" fmla="*/ 6882614 h 7164844"/>
              <a:gd name="connsiteX6" fmla="*/ 7176258 w 12170086"/>
              <a:gd name="connsiteY6" fmla="*/ 6885897 h 7164844"/>
              <a:gd name="connsiteX7" fmla="*/ 7117526 w 12170086"/>
              <a:gd name="connsiteY7" fmla="*/ 7164844 h 7164844"/>
              <a:gd name="connsiteX8" fmla="*/ 12170086 w 12170086"/>
              <a:gd name="connsiteY8" fmla="*/ 6892139 h 7164844"/>
              <a:gd name="connsiteX9" fmla="*/ 11211318 w 12170086"/>
              <a:gd name="connsiteY9" fmla="*/ 4624099 h 7164844"/>
              <a:gd name="connsiteX10" fmla="*/ 11542173 w 12170086"/>
              <a:gd name="connsiteY10" fmla="*/ 1312395 h 7164844"/>
              <a:gd name="connsiteX11" fmla="*/ 10812822 w 12170086"/>
              <a:gd name="connsiteY11" fmla="*/ 16764 h 7164844"/>
              <a:gd name="connsiteX12" fmla="*/ 10546987 w 12170086"/>
              <a:gd name="connsiteY12" fmla="*/ 16764 h 7164844"/>
              <a:gd name="connsiteX13" fmla="*/ 7072483 w 12170086"/>
              <a:gd name="connsiteY13" fmla="*/ 0 h 7164844"/>
              <a:gd name="connsiteX14" fmla="*/ 3225052 w 12170086"/>
              <a:gd name="connsiteY14" fmla="*/ 7239 h 7164844"/>
              <a:gd name="connsiteX0" fmla="*/ 3225052 w 12170086"/>
              <a:gd name="connsiteY0" fmla="*/ 7239 h 7164844"/>
              <a:gd name="connsiteX1" fmla="*/ 2912238 w 12170086"/>
              <a:gd name="connsiteY1" fmla="*/ 7239 h 7164844"/>
              <a:gd name="connsiteX2" fmla="*/ 1780722 w 12170086"/>
              <a:gd name="connsiteY2" fmla="*/ 2043099 h 7164844"/>
              <a:gd name="connsiteX3" fmla="*/ 2443317 w 12170086"/>
              <a:gd name="connsiteY3" fmla="*/ 4614574 h 7164844"/>
              <a:gd name="connsiteX4" fmla="*/ 0 w 12170086"/>
              <a:gd name="connsiteY4" fmla="*/ 6882614 h 7164844"/>
              <a:gd name="connsiteX5" fmla="*/ 7176331 w 12170086"/>
              <a:gd name="connsiteY5" fmla="*/ 6882614 h 7164844"/>
              <a:gd name="connsiteX6" fmla="*/ 7117526 w 12170086"/>
              <a:gd name="connsiteY6" fmla="*/ 7164844 h 7164844"/>
              <a:gd name="connsiteX7" fmla="*/ 12170086 w 12170086"/>
              <a:gd name="connsiteY7" fmla="*/ 6892139 h 7164844"/>
              <a:gd name="connsiteX8" fmla="*/ 11211318 w 12170086"/>
              <a:gd name="connsiteY8" fmla="*/ 4624099 h 7164844"/>
              <a:gd name="connsiteX9" fmla="*/ 11542173 w 12170086"/>
              <a:gd name="connsiteY9" fmla="*/ 1312395 h 7164844"/>
              <a:gd name="connsiteX10" fmla="*/ 10812822 w 12170086"/>
              <a:gd name="connsiteY10" fmla="*/ 16764 h 7164844"/>
              <a:gd name="connsiteX11" fmla="*/ 10546987 w 12170086"/>
              <a:gd name="connsiteY11" fmla="*/ 16764 h 7164844"/>
              <a:gd name="connsiteX12" fmla="*/ 7072483 w 12170086"/>
              <a:gd name="connsiteY12" fmla="*/ 0 h 7164844"/>
              <a:gd name="connsiteX13" fmla="*/ 3225052 w 12170086"/>
              <a:gd name="connsiteY13" fmla="*/ 7239 h 7164844"/>
              <a:gd name="connsiteX0" fmla="*/ 3225052 w 12170086"/>
              <a:gd name="connsiteY0" fmla="*/ 7239 h 7164844"/>
              <a:gd name="connsiteX1" fmla="*/ 2912238 w 12170086"/>
              <a:gd name="connsiteY1" fmla="*/ 7239 h 7164844"/>
              <a:gd name="connsiteX2" fmla="*/ 1780722 w 12170086"/>
              <a:gd name="connsiteY2" fmla="*/ 2043099 h 7164844"/>
              <a:gd name="connsiteX3" fmla="*/ 2443317 w 12170086"/>
              <a:gd name="connsiteY3" fmla="*/ 4614574 h 7164844"/>
              <a:gd name="connsiteX4" fmla="*/ 0 w 12170086"/>
              <a:gd name="connsiteY4" fmla="*/ 6882614 h 7164844"/>
              <a:gd name="connsiteX5" fmla="*/ 7176331 w 12170086"/>
              <a:gd name="connsiteY5" fmla="*/ 6892354 h 7164844"/>
              <a:gd name="connsiteX6" fmla="*/ 7117526 w 12170086"/>
              <a:gd name="connsiteY6" fmla="*/ 7164844 h 7164844"/>
              <a:gd name="connsiteX7" fmla="*/ 12170086 w 12170086"/>
              <a:gd name="connsiteY7" fmla="*/ 6892139 h 7164844"/>
              <a:gd name="connsiteX8" fmla="*/ 11211318 w 12170086"/>
              <a:gd name="connsiteY8" fmla="*/ 4624099 h 7164844"/>
              <a:gd name="connsiteX9" fmla="*/ 11542173 w 12170086"/>
              <a:gd name="connsiteY9" fmla="*/ 1312395 h 7164844"/>
              <a:gd name="connsiteX10" fmla="*/ 10812822 w 12170086"/>
              <a:gd name="connsiteY10" fmla="*/ 16764 h 7164844"/>
              <a:gd name="connsiteX11" fmla="*/ 10546987 w 12170086"/>
              <a:gd name="connsiteY11" fmla="*/ 16764 h 7164844"/>
              <a:gd name="connsiteX12" fmla="*/ 7072483 w 12170086"/>
              <a:gd name="connsiteY12" fmla="*/ 0 h 7164844"/>
              <a:gd name="connsiteX13" fmla="*/ 3225052 w 12170086"/>
              <a:gd name="connsiteY13" fmla="*/ 7239 h 7164844"/>
              <a:gd name="connsiteX0" fmla="*/ 3225052 w 12170086"/>
              <a:gd name="connsiteY0" fmla="*/ 7239 h 7164844"/>
              <a:gd name="connsiteX1" fmla="*/ 2912238 w 12170086"/>
              <a:gd name="connsiteY1" fmla="*/ 7239 h 7164844"/>
              <a:gd name="connsiteX2" fmla="*/ 1780722 w 12170086"/>
              <a:gd name="connsiteY2" fmla="*/ 2043099 h 7164844"/>
              <a:gd name="connsiteX3" fmla="*/ 2443317 w 12170086"/>
              <a:gd name="connsiteY3" fmla="*/ 4614574 h 7164844"/>
              <a:gd name="connsiteX4" fmla="*/ 0 w 12170086"/>
              <a:gd name="connsiteY4" fmla="*/ 6882614 h 7164844"/>
              <a:gd name="connsiteX5" fmla="*/ 7117526 w 12170086"/>
              <a:gd name="connsiteY5" fmla="*/ 7164844 h 7164844"/>
              <a:gd name="connsiteX6" fmla="*/ 12170086 w 12170086"/>
              <a:gd name="connsiteY6" fmla="*/ 6892139 h 7164844"/>
              <a:gd name="connsiteX7" fmla="*/ 11211318 w 12170086"/>
              <a:gd name="connsiteY7" fmla="*/ 4624099 h 7164844"/>
              <a:gd name="connsiteX8" fmla="*/ 11542173 w 12170086"/>
              <a:gd name="connsiteY8" fmla="*/ 1312395 h 7164844"/>
              <a:gd name="connsiteX9" fmla="*/ 10812822 w 12170086"/>
              <a:gd name="connsiteY9" fmla="*/ 16764 h 7164844"/>
              <a:gd name="connsiteX10" fmla="*/ 10546987 w 12170086"/>
              <a:gd name="connsiteY10" fmla="*/ 16764 h 7164844"/>
              <a:gd name="connsiteX11" fmla="*/ 7072483 w 12170086"/>
              <a:gd name="connsiteY11" fmla="*/ 0 h 7164844"/>
              <a:gd name="connsiteX12" fmla="*/ 3225052 w 12170086"/>
              <a:gd name="connsiteY12" fmla="*/ 7239 h 7164844"/>
              <a:gd name="connsiteX0" fmla="*/ 3225052 w 12170086"/>
              <a:gd name="connsiteY0" fmla="*/ 7239 h 6892139"/>
              <a:gd name="connsiteX1" fmla="*/ 2912238 w 12170086"/>
              <a:gd name="connsiteY1" fmla="*/ 7239 h 6892139"/>
              <a:gd name="connsiteX2" fmla="*/ 1780722 w 12170086"/>
              <a:gd name="connsiteY2" fmla="*/ 2043099 h 6892139"/>
              <a:gd name="connsiteX3" fmla="*/ 2443317 w 12170086"/>
              <a:gd name="connsiteY3" fmla="*/ 4614574 h 6892139"/>
              <a:gd name="connsiteX4" fmla="*/ 0 w 12170086"/>
              <a:gd name="connsiteY4" fmla="*/ 6882614 h 6892139"/>
              <a:gd name="connsiteX5" fmla="*/ 7253713 w 12170086"/>
              <a:gd name="connsiteY5" fmla="*/ 6609694 h 6892139"/>
              <a:gd name="connsiteX6" fmla="*/ 12170086 w 12170086"/>
              <a:gd name="connsiteY6" fmla="*/ 6892139 h 6892139"/>
              <a:gd name="connsiteX7" fmla="*/ 11211318 w 12170086"/>
              <a:gd name="connsiteY7" fmla="*/ 4624099 h 6892139"/>
              <a:gd name="connsiteX8" fmla="*/ 11542173 w 12170086"/>
              <a:gd name="connsiteY8" fmla="*/ 1312395 h 6892139"/>
              <a:gd name="connsiteX9" fmla="*/ 10812822 w 12170086"/>
              <a:gd name="connsiteY9" fmla="*/ 16764 h 6892139"/>
              <a:gd name="connsiteX10" fmla="*/ 10546987 w 12170086"/>
              <a:gd name="connsiteY10" fmla="*/ 16764 h 6892139"/>
              <a:gd name="connsiteX11" fmla="*/ 7072483 w 12170086"/>
              <a:gd name="connsiteY11" fmla="*/ 0 h 6892139"/>
              <a:gd name="connsiteX12" fmla="*/ 3225052 w 12170086"/>
              <a:gd name="connsiteY12" fmla="*/ 7239 h 6892139"/>
              <a:gd name="connsiteX0" fmla="*/ 3225052 w 12170086"/>
              <a:gd name="connsiteY0" fmla="*/ 7239 h 6892139"/>
              <a:gd name="connsiteX1" fmla="*/ 2912238 w 12170086"/>
              <a:gd name="connsiteY1" fmla="*/ 7239 h 6892139"/>
              <a:gd name="connsiteX2" fmla="*/ 1780722 w 12170086"/>
              <a:gd name="connsiteY2" fmla="*/ 2043099 h 6892139"/>
              <a:gd name="connsiteX3" fmla="*/ 2443317 w 12170086"/>
              <a:gd name="connsiteY3" fmla="*/ 4614574 h 6892139"/>
              <a:gd name="connsiteX4" fmla="*/ 0 w 12170086"/>
              <a:gd name="connsiteY4" fmla="*/ 6882614 h 6892139"/>
              <a:gd name="connsiteX5" fmla="*/ 7088343 w 12170086"/>
              <a:gd name="connsiteY5" fmla="*/ 6872660 h 6892139"/>
              <a:gd name="connsiteX6" fmla="*/ 12170086 w 12170086"/>
              <a:gd name="connsiteY6" fmla="*/ 6892139 h 6892139"/>
              <a:gd name="connsiteX7" fmla="*/ 11211318 w 12170086"/>
              <a:gd name="connsiteY7" fmla="*/ 4624099 h 6892139"/>
              <a:gd name="connsiteX8" fmla="*/ 11542173 w 12170086"/>
              <a:gd name="connsiteY8" fmla="*/ 1312395 h 6892139"/>
              <a:gd name="connsiteX9" fmla="*/ 10812822 w 12170086"/>
              <a:gd name="connsiteY9" fmla="*/ 16764 h 6892139"/>
              <a:gd name="connsiteX10" fmla="*/ 10546987 w 12170086"/>
              <a:gd name="connsiteY10" fmla="*/ 16764 h 6892139"/>
              <a:gd name="connsiteX11" fmla="*/ 7072483 w 12170086"/>
              <a:gd name="connsiteY11" fmla="*/ 0 h 6892139"/>
              <a:gd name="connsiteX12" fmla="*/ 3225052 w 12170086"/>
              <a:gd name="connsiteY12" fmla="*/ 7239 h 6892139"/>
              <a:gd name="connsiteX0" fmla="*/ 3225052 w 12170086"/>
              <a:gd name="connsiteY0" fmla="*/ 7239 h 6892139"/>
              <a:gd name="connsiteX1" fmla="*/ 2912238 w 12170086"/>
              <a:gd name="connsiteY1" fmla="*/ 7239 h 6892139"/>
              <a:gd name="connsiteX2" fmla="*/ 1780722 w 12170086"/>
              <a:gd name="connsiteY2" fmla="*/ 2043099 h 6892139"/>
              <a:gd name="connsiteX3" fmla="*/ 2443317 w 12170086"/>
              <a:gd name="connsiteY3" fmla="*/ 4614574 h 6892139"/>
              <a:gd name="connsiteX4" fmla="*/ 0 w 12170086"/>
              <a:gd name="connsiteY4" fmla="*/ 6882614 h 6892139"/>
              <a:gd name="connsiteX5" fmla="*/ 7078616 w 12170086"/>
              <a:gd name="connsiteY5" fmla="*/ 6882399 h 6892139"/>
              <a:gd name="connsiteX6" fmla="*/ 12170086 w 12170086"/>
              <a:gd name="connsiteY6" fmla="*/ 6892139 h 6892139"/>
              <a:gd name="connsiteX7" fmla="*/ 11211318 w 12170086"/>
              <a:gd name="connsiteY7" fmla="*/ 4624099 h 6892139"/>
              <a:gd name="connsiteX8" fmla="*/ 11542173 w 12170086"/>
              <a:gd name="connsiteY8" fmla="*/ 1312395 h 6892139"/>
              <a:gd name="connsiteX9" fmla="*/ 10812822 w 12170086"/>
              <a:gd name="connsiteY9" fmla="*/ 16764 h 6892139"/>
              <a:gd name="connsiteX10" fmla="*/ 10546987 w 12170086"/>
              <a:gd name="connsiteY10" fmla="*/ 16764 h 6892139"/>
              <a:gd name="connsiteX11" fmla="*/ 7072483 w 12170086"/>
              <a:gd name="connsiteY11" fmla="*/ 0 h 6892139"/>
              <a:gd name="connsiteX12" fmla="*/ 3225052 w 12170086"/>
              <a:gd name="connsiteY12" fmla="*/ 7239 h 6892139"/>
              <a:gd name="connsiteX0" fmla="*/ 3225052 w 12170086"/>
              <a:gd name="connsiteY0" fmla="*/ 7239 h 6892139"/>
              <a:gd name="connsiteX1" fmla="*/ 2912238 w 12170086"/>
              <a:gd name="connsiteY1" fmla="*/ 7239 h 6892139"/>
              <a:gd name="connsiteX2" fmla="*/ 1780722 w 12170086"/>
              <a:gd name="connsiteY2" fmla="*/ 2043099 h 6892139"/>
              <a:gd name="connsiteX3" fmla="*/ 2443317 w 12170086"/>
              <a:gd name="connsiteY3" fmla="*/ 4614574 h 6892139"/>
              <a:gd name="connsiteX4" fmla="*/ 0 w 12170086"/>
              <a:gd name="connsiteY4" fmla="*/ 6882614 h 6892139"/>
              <a:gd name="connsiteX5" fmla="*/ 7059161 w 12170086"/>
              <a:gd name="connsiteY5" fmla="*/ 6765525 h 6892139"/>
              <a:gd name="connsiteX6" fmla="*/ 12170086 w 12170086"/>
              <a:gd name="connsiteY6" fmla="*/ 6892139 h 6892139"/>
              <a:gd name="connsiteX7" fmla="*/ 11211318 w 12170086"/>
              <a:gd name="connsiteY7" fmla="*/ 4624099 h 6892139"/>
              <a:gd name="connsiteX8" fmla="*/ 11542173 w 12170086"/>
              <a:gd name="connsiteY8" fmla="*/ 1312395 h 6892139"/>
              <a:gd name="connsiteX9" fmla="*/ 10812822 w 12170086"/>
              <a:gd name="connsiteY9" fmla="*/ 16764 h 6892139"/>
              <a:gd name="connsiteX10" fmla="*/ 10546987 w 12170086"/>
              <a:gd name="connsiteY10" fmla="*/ 16764 h 6892139"/>
              <a:gd name="connsiteX11" fmla="*/ 7072483 w 12170086"/>
              <a:gd name="connsiteY11" fmla="*/ 0 h 6892139"/>
              <a:gd name="connsiteX12" fmla="*/ 3225052 w 12170086"/>
              <a:gd name="connsiteY12" fmla="*/ 7239 h 6892139"/>
              <a:gd name="connsiteX0" fmla="*/ 3225052 w 12170086"/>
              <a:gd name="connsiteY0" fmla="*/ 7239 h 6892139"/>
              <a:gd name="connsiteX1" fmla="*/ 2912238 w 12170086"/>
              <a:gd name="connsiteY1" fmla="*/ 7239 h 6892139"/>
              <a:gd name="connsiteX2" fmla="*/ 1780722 w 12170086"/>
              <a:gd name="connsiteY2" fmla="*/ 2043099 h 6892139"/>
              <a:gd name="connsiteX3" fmla="*/ 2443317 w 12170086"/>
              <a:gd name="connsiteY3" fmla="*/ 4614574 h 6892139"/>
              <a:gd name="connsiteX4" fmla="*/ 0 w 12170086"/>
              <a:gd name="connsiteY4" fmla="*/ 6882614 h 6892139"/>
              <a:gd name="connsiteX5" fmla="*/ 7078616 w 12170086"/>
              <a:gd name="connsiteY5" fmla="*/ 6892138 h 6892139"/>
              <a:gd name="connsiteX6" fmla="*/ 12170086 w 12170086"/>
              <a:gd name="connsiteY6" fmla="*/ 6892139 h 6892139"/>
              <a:gd name="connsiteX7" fmla="*/ 11211318 w 12170086"/>
              <a:gd name="connsiteY7" fmla="*/ 4624099 h 6892139"/>
              <a:gd name="connsiteX8" fmla="*/ 11542173 w 12170086"/>
              <a:gd name="connsiteY8" fmla="*/ 1312395 h 6892139"/>
              <a:gd name="connsiteX9" fmla="*/ 10812822 w 12170086"/>
              <a:gd name="connsiteY9" fmla="*/ 16764 h 6892139"/>
              <a:gd name="connsiteX10" fmla="*/ 10546987 w 12170086"/>
              <a:gd name="connsiteY10" fmla="*/ 16764 h 6892139"/>
              <a:gd name="connsiteX11" fmla="*/ 7072483 w 12170086"/>
              <a:gd name="connsiteY11" fmla="*/ 0 h 6892139"/>
              <a:gd name="connsiteX12" fmla="*/ 3225052 w 12170086"/>
              <a:gd name="connsiteY12" fmla="*/ 7239 h 6892139"/>
              <a:gd name="connsiteX0" fmla="*/ 3254235 w 12199269"/>
              <a:gd name="connsiteY0" fmla="*/ 7239 h 6892354"/>
              <a:gd name="connsiteX1" fmla="*/ 2941421 w 12199269"/>
              <a:gd name="connsiteY1" fmla="*/ 7239 h 6892354"/>
              <a:gd name="connsiteX2" fmla="*/ 1809905 w 12199269"/>
              <a:gd name="connsiteY2" fmla="*/ 2043099 h 6892354"/>
              <a:gd name="connsiteX3" fmla="*/ 2472500 w 12199269"/>
              <a:gd name="connsiteY3" fmla="*/ 4614574 h 6892354"/>
              <a:gd name="connsiteX4" fmla="*/ 0 w 12199269"/>
              <a:gd name="connsiteY4" fmla="*/ 6892354 h 6892354"/>
              <a:gd name="connsiteX5" fmla="*/ 7107799 w 12199269"/>
              <a:gd name="connsiteY5" fmla="*/ 6892138 h 6892354"/>
              <a:gd name="connsiteX6" fmla="*/ 12199269 w 12199269"/>
              <a:gd name="connsiteY6" fmla="*/ 6892139 h 6892354"/>
              <a:gd name="connsiteX7" fmla="*/ 11240501 w 12199269"/>
              <a:gd name="connsiteY7" fmla="*/ 4624099 h 6892354"/>
              <a:gd name="connsiteX8" fmla="*/ 11571356 w 12199269"/>
              <a:gd name="connsiteY8" fmla="*/ 1312395 h 6892354"/>
              <a:gd name="connsiteX9" fmla="*/ 10842005 w 12199269"/>
              <a:gd name="connsiteY9" fmla="*/ 16764 h 6892354"/>
              <a:gd name="connsiteX10" fmla="*/ 10576170 w 12199269"/>
              <a:gd name="connsiteY10" fmla="*/ 16764 h 6892354"/>
              <a:gd name="connsiteX11" fmla="*/ 7101666 w 12199269"/>
              <a:gd name="connsiteY11" fmla="*/ 0 h 6892354"/>
              <a:gd name="connsiteX12" fmla="*/ 3254235 w 12199269"/>
              <a:gd name="connsiteY12" fmla="*/ 7239 h 6892354"/>
              <a:gd name="connsiteX0" fmla="*/ 3254235 w 12199269"/>
              <a:gd name="connsiteY0" fmla="*/ 7239 h 6892354"/>
              <a:gd name="connsiteX1" fmla="*/ 2941421 w 12199269"/>
              <a:gd name="connsiteY1" fmla="*/ 7239 h 6892354"/>
              <a:gd name="connsiteX2" fmla="*/ 1809905 w 12199269"/>
              <a:gd name="connsiteY2" fmla="*/ 2043099 h 6892354"/>
              <a:gd name="connsiteX3" fmla="*/ 2472500 w 12199269"/>
              <a:gd name="connsiteY3" fmla="*/ 4614574 h 6892354"/>
              <a:gd name="connsiteX4" fmla="*/ 0 w 12199269"/>
              <a:gd name="connsiteY4" fmla="*/ 6892354 h 6892354"/>
              <a:gd name="connsiteX5" fmla="*/ 7107799 w 12199269"/>
              <a:gd name="connsiteY5" fmla="*/ 6892138 h 6892354"/>
              <a:gd name="connsiteX6" fmla="*/ 12199269 w 12199269"/>
              <a:gd name="connsiteY6" fmla="*/ 6892139 h 6892354"/>
              <a:gd name="connsiteX7" fmla="*/ 11240501 w 12199269"/>
              <a:gd name="connsiteY7" fmla="*/ 4624099 h 6892354"/>
              <a:gd name="connsiteX8" fmla="*/ 11571356 w 12199269"/>
              <a:gd name="connsiteY8" fmla="*/ 1312395 h 6892354"/>
              <a:gd name="connsiteX9" fmla="*/ 10842005 w 12199269"/>
              <a:gd name="connsiteY9" fmla="*/ 16764 h 6892354"/>
              <a:gd name="connsiteX10" fmla="*/ 7101666 w 12199269"/>
              <a:gd name="connsiteY10" fmla="*/ 0 h 6892354"/>
              <a:gd name="connsiteX11" fmla="*/ 3254235 w 12199269"/>
              <a:gd name="connsiteY11" fmla="*/ 7239 h 6892354"/>
              <a:gd name="connsiteX0" fmla="*/ 3254235 w 12199269"/>
              <a:gd name="connsiteY0" fmla="*/ 21334 h 6906449"/>
              <a:gd name="connsiteX1" fmla="*/ 2941421 w 12199269"/>
              <a:gd name="connsiteY1" fmla="*/ 21334 h 6906449"/>
              <a:gd name="connsiteX2" fmla="*/ 1809905 w 12199269"/>
              <a:gd name="connsiteY2" fmla="*/ 2057194 h 6906449"/>
              <a:gd name="connsiteX3" fmla="*/ 2472500 w 12199269"/>
              <a:gd name="connsiteY3" fmla="*/ 4628669 h 6906449"/>
              <a:gd name="connsiteX4" fmla="*/ 0 w 12199269"/>
              <a:gd name="connsiteY4" fmla="*/ 6906449 h 6906449"/>
              <a:gd name="connsiteX5" fmla="*/ 7107799 w 12199269"/>
              <a:gd name="connsiteY5" fmla="*/ 6906233 h 6906449"/>
              <a:gd name="connsiteX6" fmla="*/ 12199269 w 12199269"/>
              <a:gd name="connsiteY6" fmla="*/ 6906234 h 6906449"/>
              <a:gd name="connsiteX7" fmla="*/ 11240501 w 12199269"/>
              <a:gd name="connsiteY7" fmla="*/ 4638194 h 6906449"/>
              <a:gd name="connsiteX8" fmla="*/ 11571356 w 12199269"/>
              <a:gd name="connsiteY8" fmla="*/ 1326490 h 6906449"/>
              <a:gd name="connsiteX9" fmla="*/ 10821457 w 12199269"/>
              <a:gd name="connsiteY9" fmla="*/ 0 h 6906449"/>
              <a:gd name="connsiteX10" fmla="*/ 7101666 w 12199269"/>
              <a:gd name="connsiteY10" fmla="*/ 14095 h 6906449"/>
              <a:gd name="connsiteX11" fmla="*/ 3254235 w 12199269"/>
              <a:gd name="connsiteY11" fmla="*/ 21334 h 6906449"/>
              <a:gd name="connsiteX0" fmla="*/ 3254235 w 12199269"/>
              <a:gd name="connsiteY0" fmla="*/ 7239 h 6892354"/>
              <a:gd name="connsiteX1" fmla="*/ 2941421 w 12199269"/>
              <a:gd name="connsiteY1" fmla="*/ 7239 h 6892354"/>
              <a:gd name="connsiteX2" fmla="*/ 1809905 w 12199269"/>
              <a:gd name="connsiteY2" fmla="*/ 2043099 h 6892354"/>
              <a:gd name="connsiteX3" fmla="*/ 2472500 w 12199269"/>
              <a:gd name="connsiteY3" fmla="*/ 4614574 h 6892354"/>
              <a:gd name="connsiteX4" fmla="*/ 0 w 12199269"/>
              <a:gd name="connsiteY4" fmla="*/ 6892354 h 6892354"/>
              <a:gd name="connsiteX5" fmla="*/ 7107799 w 12199269"/>
              <a:gd name="connsiteY5" fmla="*/ 6892138 h 6892354"/>
              <a:gd name="connsiteX6" fmla="*/ 12199269 w 12199269"/>
              <a:gd name="connsiteY6" fmla="*/ 6892139 h 6892354"/>
              <a:gd name="connsiteX7" fmla="*/ 11240501 w 12199269"/>
              <a:gd name="connsiteY7" fmla="*/ 4624099 h 6892354"/>
              <a:gd name="connsiteX8" fmla="*/ 11571356 w 12199269"/>
              <a:gd name="connsiteY8" fmla="*/ 1312395 h 6892354"/>
              <a:gd name="connsiteX9" fmla="*/ 8078257 w 12199269"/>
              <a:gd name="connsiteY9" fmla="*/ 38520 h 6892354"/>
              <a:gd name="connsiteX10" fmla="*/ 7101666 w 12199269"/>
              <a:gd name="connsiteY10" fmla="*/ 0 h 6892354"/>
              <a:gd name="connsiteX11" fmla="*/ 3254235 w 12199269"/>
              <a:gd name="connsiteY11" fmla="*/ 7239 h 6892354"/>
              <a:gd name="connsiteX0" fmla="*/ 3254235 w 12199269"/>
              <a:gd name="connsiteY0" fmla="*/ 7239 h 6892354"/>
              <a:gd name="connsiteX1" fmla="*/ 2941421 w 12199269"/>
              <a:gd name="connsiteY1" fmla="*/ 7239 h 6892354"/>
              <a:gd name="connsiteX2" fmla="*/ 1809905 w 12199269"/>
              <a:gd name="connsiteY2" fmla="*/ 2043099 h 6892354"/>
              <a:gd name="connsiteX3" fmla="*/ 2472500 w 12199269"/>
              <a:gd name="connsiteY3" fmla="*/ 4614574 h 6892354"/>
              <a:gd name="connsiteX4" fmla="*/ 0 w 12199269"/>
              <a:gd name="connsiteY4" fmla="*/ 6892354 h 6892354"/>
              <a:gd name="connsiteX5" fmla="*/ 7107799 w 12199269"/>
              <a:gd name="connsiteY5" fmla="*/ 6892138 h 6892354"/>
              <a:gd name="connsiteX6" fmla="*/ 12199269 w 12199269"/>
              <a:gd name="connsiteY6" fmla="*/ 6892139 h 6892354"/>
              <a:gd name="connsiteX7" fmla="*/ 11240501 w 12199269"/>
              <a:gd name="connsiteY7" fmla="*/ 4624099 h 6892354"/>
              <a:gd name="connsiteX8" fmla="*/ 11571356 w 12199269"/>
              <a:gd name="connsiteY8" fmla="*/ 1312395 h 6892354"/>
              <a:gd name="connsiteX9" fmla="*/ 7101666 w 12199269"/>
              <a:gd name="connsiteY9" fmla="*/ 0 h 6892354"/>
              <a:gd name="connsiteX10" fmla="*/ 3254235 w 12199269"/>
              <a:gd name="connsiteY10" fmla="*/ 7239 h 6892354"/>
              <a:gd name="connsiteX0" fmla="*/ 3254235 w 12199269"/>
              <a:gd name="connsiteY0" fmla="*/ 7239 h 6892354"/>
              <a:gd name="connsiteX1" fmla="*/ 2941421 w 12199269"/>
              <a:gd name="connsiteY1" fmla="*/ 7239 h 6892354"/>
              <a:gd name="connsiteX2" fmla="*/ 1809905 w 12199269"/>
              <a:gd name="connsiteY2" fmla="*/ 2043099 h 6892354"/>
              <a:gd name="connsiteX3" fmla="*/ 2472500 w 12199269"/>
              <a:gd name="connsiteY3" fmla="*/ 4614574 h 6892354"/>
              <a:gd name="connsiteX4" fmla="*/ 0 w 12199269"/>
              <a:gd name="connsiteY4" fmla="*/ 6892354 h 6892354"/>
              <a:gd name="connsiteX5" fmla="*/ 7107799 w 12199269"/>
              <a:gd name="connsiteY5" fmla="*/ 6892138 h 6892354"/>
              <a:gd name="connsiteX6" fmla="*/ 12199269 w 12199269"/>
              <a:gd name="connsiteY6" fmla="*/ 6892139 h 6892354"/>
              <a:gd name="connsiteX7" fmla="*/ 11240501 w 12199269"/>
              <a:gd name="connsiteY7" fmla="*/ 4624099 h 6892354"/>
              <a:gd name="connsiteX8" fmla="*/ 11508294 w 12199269"/>
              <a:gd name="connsiteY8" fmla="*/ 1838551 h 6892354"/>
              <a:gd name="connsiteX9" fmla="*/ 7101666 w 12199269"/>
              <a:gd name="connsiteY9" fmla="*/ 0 h 6892354"/>
              <a:gd name="connsiteX10" fmla="*/ 3254235 w 12199269"/>
              <a:gd name="connsiteY10" fmla="*/ 7239 h 6892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9269" h="6892354">
                <a:moveTo>
                  <a:pt x="3254235" y="7239"/>
                </a:moveTo>
                <a:lnTo>
                  <a:pt x="2941421" y="7239"/>
                </a:lnTo>
                <a:lnTo>
                  <a:pt x="1809905" y="2043099"/>
                </a:lnTo>
                <a:lnTo>
                  <a:pt x="2472500" y="4614574"/>
                </a:lnTo>
                <a:lnTo>
                  <a:pt x="0" y="6892354"/>
                </a:lnTo>
                <a:lnTo>
                  <a:pt x="7107799" y="6892138"/>
                </a:lnTo>
                <a:lnTo>
                  <a:pt x="12199269" y="6892139"/>
                </a:lnTo>
                <a:lnTo>
                  <a:pt x="11240501" y="4624099"/>
                </a:lnTo>
                <a:lnTo>
                  <a:pt x="11508294" y="1838551"/>
                </a:lnTo>
                <a:lnTo>
                  <a:pt x="7101666" y="0"/>
                </a:lnTo>
                <a:lnTo>
                  <a:pt x="3254235" y="7239"/>
                </a:lnTo>
                <a:close/>
              </a:path>
            </a:pathLst>
          </a:custGeom>
          <a:solidFill>
            <a:schemeClr val="accent1"/>
          </a:solidFill>
          <a:ln>
            <a:noFill/>
          </a:ln>
        </p:spPr>
        <p:txBody>
          <a:bodyPr wrap="square">
            <a:noAutofit/>
          </a:bodyPr>
          <a:lstStyle>
            <a:lvl1pPr marL="0" indent="0" algn="l" defTabSz="914400" rtl="0" eaLnBrk="1" latinLnBrk="0" hangingPunct="1">
              <a:lnSpc>
                <a:spcPct val="90000"/>
              </a:lnSpc>
              <a:spcBef>
                <a:spcPts val="600"/>
              </a:spcBef>
              <a:spcAft>
                <a:spcPts val="600"/>
              </a:spcAft>
              <a:buClr>
                <a:schemeClr val="accent1"/>
              </a:buClr>
              <a:buFont typeface="Wingdings" panose="05000000000000000000" pitchFamily="2" charset="2"/>
              <a:buNone/>
              <a:tabLst>
                <a:tab pos="265113" algn="l"/>
              </a:tabLst>
              <a:defRPr sz="100" kern="1200">
                <a:solidFill>
                  <a:schemeClr val="tx1"/>
                </a:solidFill>
                <a:latin typeface="+mn-lt"/>
                <a:ea typeface="+mn-ea"/>
                <a:cs typeface="+mn-cs"/>
              </a:defRPr>
            </a:lvl1pPr>
            <a:lvl2pPr marL="538163" indent="-265113" algn="l" defTabSz="914400" rtl="0" eaLnBrk="1" latinLnBrk="0" hangingPunct="1">
              <a:lnSpc>
                <a:spcPct val="90000"/>
              </a:lnSpc>
              <a:spcBef>
                <a:spcPts val="600"/>
              </a:spcBef>
              <a:spcAft>
                <a:spcPts val="600"/>
              </a:spcAft>
              <a:buFontTx/>
              <a:buBlip>
                <a:blip r:embed="rId4"/>
              </a:buBlip>
              <a:tabLst/>
              <a:defRPr sz="1400" kern="1200">
                <a:solidFill>
                  <a:schemeClr val="tx1"/>
                </a:solidFill>
                <a:latin typeface="+mn-lt"/>
                <a:ea typeface="+mn-ea"/>
                <a:cs typeface="+mn-cs"/>
              </a:defRPr>
            </a:lvl2pPr>
            <a:lvl3pPr marL="803275" indent="-265113" algn="l" defTabSz="914400" rtl="0" eaLnBrk="1" latinLnBrk="0" hangingPunct="1">
              <a:lnSpc>
                <a:spcPct val="90000"/>
              </a:lnSpc>
              <a:spcBef>
                <a:spcPts val="600"/>
              </a:spcBef>
              <a:spcAft>
                <a:spcPts val="600"/>
              </a:spcAft>
              <a:buFontTx/>
              <a:buBlip>
                <a:blip r:embed="rId4"/>
              </a:buBlip>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Tx/>
              <a:buNone/>
              <a:defRPr sz="14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Tx/>
              <a:buNone/>
              <a:defRPr sz="2400" kern="1200">
                <a:solidFill>
                  <a:schemeClr val="tx1"/>
                </a:solidFill>
                <a:latin typeface="+mj-lt"/>
                <a:ea typeface="+mn-ea"/>
                <a:cs typeface="+mn-cs"/>
              </a:defRPr>
            </a:lvl5pPr>
            <a:lvl6pPr marL="0" indent="0" algn="l" defTabSz="914400" rtl="0" eaLnBrk="1" latinLnBrk="0" hangingPunct="1">
              <a:lnSpc>
                <a:spcPct val="90000"/>
              </a:lnSpc>
              <a:spcBef>
                <a:spcPts val="600"/>
              </a:spcBef>
              <a:spcAft>
                <a:spcPts val="600"/>
              </a:spcAft>
              <a:buFontTx/>
              <a:buNone/>
              <a:tabLst>
                <a:tab pos="2328863" algn="l"/>
              </a:tabLst>
              <a:defRPr sz="2400" kern="1200">
                <a:solidFill>
                  <a:schemeClr val="accent1"/>
                </a:solidFill>
                <a:latin typeface="+mj-lt"/>
                <a:ea typeface="+mn-ea"/>
                <a:cs typeface="+mn-cs"/>
              </a:defRPr>
            </a:lvl6pPr>
            <a:lvl7pPr marL="265113" indent="-265113" algn="l" defTabSz="914400" rtl="0" eaLnBrk="1" latinLnBrk="0" hangingPunct="1">
              <a:lnSpc>
                <a:spcPct val="90000"/>
              </a:lnSpc>
              <a:spcBef>
                <a:spcPts val="600"/>
              </a:spcBef>
              <a:spcAft>
                <a:spcPts val="600"/>
              </a:spcAft>
              <a:buClr>
                <a:schemeClr val="accent1"/>
              </a:buClr>
              <a:buFont typeface="+mj-lt"/>
              <a:buAutoNum type="alphaUcPeriod"/>
              <a:defRPr sz="1400" kern="1200">
                <a:solidFill>
                  <a:schemeClr val="tx1"/>
                </a:solidFill>
                <a:latin typeface="+mn-lt"/>
                <a:ea typeface="+mn-ea"/>
                <a:cs typeface="+mn-cs"/>
              </a:defRPr>
            </a:lvl7pPr>
            <a:lvl8pPr marL="265113" indent="-265113" algn="l" defTabSz="914400" rtl="0" eaLnBrk="1" latinLnBrk="0" hangingPunct="1">
              <a:lnSpc>
                <a:spcPct val="90000"/>
              </a:lnSpc>
              <a:spcBef>
                <a:spcPts val="600"/>
              </a:spcBef>
              <a:spcAft>
                <a:spcPts val="600"/>
              </a:spcAft>
              <a:buClr>
                <a:schemeClr val="accent1"/>
              </a:buClr>
              <a:buFont typeface="+mj-lt"/>
              <a:buAutoNum type="arabicPeriod"/>
              <a:tabLst>
                <a:tab pos="265113" algn="l"/>
              </a:tabLst>
              <a:defRPr sz="1400" kern="120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Font typeface="Arial" panose="020B0604020202020204" pitchFamily="34" charset="0"/>
              <a:buNone/>
              <a:defRPr sz="3200" kern="1200">
                <a:solidFill>
                  <a:schemeClr val="tx1"/>
                </a:solidFill>
                <a:latin typeface="+mj-lt"/>
                <a:ea typeface="+mn-ea"/>
                <a:cs typeface="+mn-cs"/>
              </a:defRPr>
            </a:lvl9pPr>
          </a:lstStyle>
          <a:p>
            <a:r>
              <a:rPr lang="nl-NL"/>
              <a:t> </a:t>
            </a:r>
            <a:endParaRPr lang="en-GB" dirty="0"/>
          </a:p>
        </p:txBody>
      </p:sp>
      <p:sp>
        <p:nvSpPr>
          <p:cNvPr id="51" name="Tekstvak 50">
            <a:extLst>
              <a:ext uri="{FF2B5EF4-FFF2-40B4-BE49-F238E27FC236}">
                <a16:creationId xmlns:a16="http://schemas.microsoft.com/office/drawing/2014/main" id="{83C77B4C-214E-409E-BF8A-B66218681880}"/>
              </a:ext>
            </a:extLst>
          </p:cNvPr>
          <p:cNvSpPr txBox="1">
            <a:spLocks/>
          </p:cNvSpPr>
          <p:nvPr/>
        </p:nvSpPr>
        <p:spPr>
          <a:xfrm flipH="1">
            <a:off x="-4108829" y="0"/>
            <a:ext cx="12199269" cy="6898061"/>
          </a:xfrm>
          <a:custGeom>
            <a:avLst/>
            <a:gdLst>
              <a:gd name="connsiteX0" fmla="*/ 3225052 w 12170086"/>
              <a:gd name="connsiteY0" fmla="*/ 0 h 6884900"/>
              <a:gd name="connsiteX1" fmla="*/ 2912238 w 12170086"/>
              <a:gd name="connsiteY1" fmla="*/ 0 h 6884900"/>
              <a:gd name="connsiteX2" fmla="*/ 1780722 w 12170086"/>
              <a:gd name="connsiteY2" fmla="*/ 2035860 h 6884900"/>
              <a:gd name="connsiteX3" fmla="*/ 2443317 w 12170086"/>
              <a:gd name="connsiteY3" fmla="*/ 4607335 h 6884900"/>
              <a:gd name="connsiteX4" fmla="*/ 0 w 12170086"/>
              <a:gd name="connsiteY4" fmla="*/ 6875375 h 6884900"/>
              <a:gd name="connsiteX5" fmla="*/ 7176331 w 12170086"/>
              <a:gd name="connsiteY5" fmla="*/ 6875375 h 6884900"/>
              <a:gd name="connsiteX6" fmla="*/ 7176258 w 12170086"/>
              <a:gd name="connsiteY6" fmla="*/ 6878658 h 6884900"/>
              <a:gd name="connsiteX7" fmla="*/ 7175892 w 12170086"/>
              <a:gd name="connsiteY7" fmla="*/ 6884900 h 6884900"/>
              <a:gd name="connsiteX8" fmla="*/ 12170086 w 12170086"/>
              <a:gd name="connsiteY8" fmla="*/ 6884900 h 6884900"/>
              <a:gd name="connsiteX9" fmla="*/ 11211318 w 12170086"/>
              <a:gd name="connsiteY9" fmla="*/ 4616860 h 6884900"/>
              <a:gd name="connsiteX10" fmla="*/ 11542173 w 12170086"/>
              <a:gd name="connsiteY10" fmla="*/ 1305156 h 6884900"/>
              <a:gd name="connsiteX11" fmla="*/ 10812822 w 12170086"/>
              <a:gd name="connsiteY11" fmla="*/ 9525 h 6884900"/>
              <a:gd name="connsiteX12" fmla="*/ 10546987 w 12170086"/>
              <a:gd name="connsiteY12" fmla="*/ 9525 h 6884900"/>
              <a:gd name="connsiteX13" fmla="*/ 7198187 w 12170086"/>
              <a:gd name="connsiteY13" fmla="*/ 12006 h 6884900"/>
              <a:gd name="connsiteX14" fmla="*/ 7198292 w 12170086"/>
              <a:gd name="connsiteY14" fmla="*/ 9286 h 6884900"/>
              <a:gd name="connsiteX15" fmla="*/ 7198943 w 12170086"/>
              <a:gd name="connsiteY15" fmla="*/ 2502 h 6884900"/>
              <a:gd name="connsiteX0" fmla="*/ 3225052 w 12170086"/>
              <a:gd name="connsiteY0" fmla="*/ 7238 h 6892138"/>
              <a:gd name="connsiteX1" fmla="*/ 2912238 w 12170086"/>
              <a:gd name="connsiteY1" fmla="*/ 7238 h 6892138"/>
              <a:gd name="connsiteX2" fmla="*/ 1780722 w 12170086"/>
              <a:gd name="connsiteY2" fmla="*/ 2043098 h 6892138"/>
              <a:gd name="connsiteX3" fmla="*/ 2443317 w 12170086"/>
              <a:gd name="connsiteY3" fmla="*/ 4614573 h 6892138"/>
              <a:gd name="connsiteX4" fmla="*/ 0 w 12170086"/>
              <a:gd name="connsiteY4" fmla="*/ 6882613 h 6892138"/>
              <a:gd name="connsiteX5" fmla="*/ 7176331 w 12170086"/>
              <a:gd name="connsiteY5" fmla="*/ 6882613 h 6892138"/>
              <a:gd name="connsiteX6" fmla="*/ 7176258 w 12170086"/>
              <a:gd name="connsiteY6" fmla="*/ 6885896 h 6892138"/>
              <a:gd name="connsiteX7" fmla="*/ 7175892 w 12170086"/>
              <a:gd name="connsiteY7" fmla="*/ 6892138 h 6892138"/>
              <a:gd name="connsiteX8" fmla="*/ 12170086 w 12170086"/>
              <a:gd name="connsiteY8" fmla="*/ 6892138 h 6892138"/>
              <a:gd name="connsiteX9" fmla="*/ 11211318 w 12170086"/>
              <a:gd name="connsiteY9" fmla="*/ 4624098 h 6892138"/>
              <a:gd name="connsiteX10" fmla="*/ 11542173 w 12170086"/>
              <a:gd name="connsiteY10" fmla="*/ 1312394 h 6892138"/>
              <a:gd name="connsiteX11" fmla="*/ 10812822 w 12170086"/>
              <a:gd name="connsiteY11" fmla="*/ 16763 h 6892138"/>
              <a:gd name="connsiteX12" fmla="*/ 10546987 w 12170086"/>
              <a:gd name="connsiteY12" fmla="*/ 16763 h 6892138"/>
              <a:gd name="connsiteX13" fmla="*/ 7198187 w 12170086"/>
              <a:gd name="connsiteY13" fmla="*/ 19244 h 6892138"/>
              <a:gd name="connsiteX14" fmla="*/ 7198292 w 12170086"/>
              <a:gd name="connsiteY14" fmla="*/ 16524 h 6892138"/>
              <a:gd name="connsiteX15" fmla="*/ 7189215 w 12170086"/>
              <a:gd name="connsiteY15" fmla="*/ 0 h 6892138"/>
              <a:gd name="connsiteX16" fmla="*/ 3225052 w 12170086"/>
              <a:gd name="connsiteY16" fmla="*/ 7238 h 6892138"/>
              <a:gd name="connsiteX0" fmla="*/ 3225052 w 12170086"/>
              <a:gd name="connsiteY0" fmla="*/ 124112 h 7009012"/>
              <a:gd name="connsiteX1" fmla="*/ 2912238 w 12170086"/>
              <a:gd name="connsiteY1" fmla="*/ 124112 h 7009012"/>
              <a:gd name="connsiteX2" fmla="*/ 1780722 w 12170086"/>
              <a:gd name="connsiteY2" fmla="*/ 2159972 h 7009012"/>
              <a:gd name="connsiteX3" fmla="*/ 2443317 w 12170086"/>
              <a:gd name="connsiteY3" fmla="*/ 4731447 h 7009012"/>
              <a:gd name="connsiteX4" fmla="*/ 0 w 12170086"/>
              <a:gd name="connsiteY4" fmla="*/ 6999487 h 7009012"/>
              <a:gd name="connsiteX5" fmla="*/ 7176331 w 12170086"/>
              <a:gd name="connsiteY5" fmla="*/ 6999487 h 7009012"/>
              <a:gd name="connsiteX6" fmla="*/ 7176258 w 12170086"/>
              <a:gd name="connsiteY6" fmla="*/ 7002770 h 7009012"/>
              <a:gd name="connsiteX7" fmla="*/ 7175892 w 12170086"/>
              <a:gd name="connsiteY7" fmla="*/ 7009012 h 7009012"/>
              <a:gd name="connsiteX8" fmla="*/ 12170086 w 12170086"/>
              <a:gd name="connsiteY8" fmla="*/ 7009012 h 7009012"/>
              <a:gd name="connsiteX9" fmla="*/ 11211318 w 12170086"/>
              <a:gd name="connsiteY9" fmla="*/ 4740972 h 7009012"/>
              <a:gd name="connsiteX10" fmla="*/ 11542173 w 12170086"/>
              <a:gd name="connsiteY10" fmla="*/ 1429268 h 7009012"/>
              <a:gd name="connsiteX11" fmla="*/ 10812822 w 12170086"/>
              <a:gd name="connsiteY11" fmla="*/ 133637 h 7009012"/>
              <a:gd name="connsiteX12" fmla="*/ 10546987 w 12170086"/>
              <a:gd name="connsiteY12" fmla="*/ 133637 h 7009012"/>
              <a:gd name="connsiteX13" fmla="*/ 7198187 w 12170086"/>
              <a:gd name="connsiteY13" fmla="*/ 136118 h 7009012"/>
              <a:gd name="connsiteX14" fmla="*/ 7198292 w 12170086"/>
              <a:gd name="connsiteY14" fmla="*/ 133398 h 7009012"/>
              <a:gd name="connsiteX15" fmla="*/ 7043300 w 12170086"/>
              <a:gd name="connsiteY15" fmla="*/ 0 h 7009012"/>
              <a:gd name="connsiteX16" fmla="*/ 3225052 w 12170086"/>
              <a:gd name="connsiteY16" fmla="*/ 124112 h 7009012"/>
              <a:gd name="connsiteX0" fmla="*/ 3225052 w 12170086"/>
              <a:gd name="connsiteY0" fmla="*/ 124112 h 7009012"/>
              <a:gd name="connsiteX1" fmla="*/ 2912238 w 12170086"/>
              <a:gd name="connsiteY1" fmla="*/ 124112 h 7009012"/>
              <a:gd name="connsiteX2" fmla="*/ 1780722 w 12170086"/>
              <a:gd name="connsiteY2" fmla="*/ 2159972 h 7009012"/>
              <a:gd name="connsiteX3" fmla="*/ 2443317 w 12170086"/>
              <a:gd name="connsiteY3" fmla="*/ 4731447 h 7009012"/>
              <a:gd name="connsiteX4" fmla="*/ 0 w 12170086"/>
              <a:gd name="connsiteY4" fmla="*/ 6999487 h 7009012"/>
              <a:gd name="connsiteX5" fmla="*/ 7176331 w 12170086"/>
              <a:gd name="connsiteY5" fmla="*/ 6999487 h 7009012"/>
              <a:gd name="connsiteX6" fmla="*/ 7176258 w 12170086"/>
              <a:gd name="connsiteY6" fmla="*/ 7002770 h 7009012"/>
              <a:gd name="connsiteX7" fmla="*/ 7175892 w 12170086"/>
              <a:gd name="connsiteY7" fmla="*/ 7009012 h 7009012"/>
              <a:gd name="connsiteX8" fmla="*/ 12170086 w 12170086"/>
              <a:gd name="connsiteY8" fmla="*/ 7009012 h 7009012"/>
              <a:gd name="connsiteX9" fmla="*/ 11211318 w 12170086"/>
              <a:gd name="connsiteY9" fmla="*/ 4740972 h 7009012"/>
              <a:gd name="connsiteX10" fmla="*/ 11542173 w 12170086"/>
              <a:gd name="connsiteY10" fmla="*/ 1429268 h 7009012"/>
              <a:gd name="connsiteX11" fmla="*/ 10812822 w 12170086"/>
              <a:gd name="connsiteY11" fmla="*/ 133637 h 7009012"/>
              <a:gd name="connsiteX12" fmla="*/ 10546987 w 12170086"/>
              <a:gd name="connsiteY12" fmla="*/ 133637 h 7009012"/>
              <a:gd name="connsiteX13" fmla="*/ 7198187 w 12170086"/>
              <a:gd name="connsiteY13" fmla="*/ 136118 h 7009012"/>
              <a:gd name="connsiteX14" fmla="*/ 7208020 w 12170086"/>
              <a:gd name="connsiteY14" fmla="*/ 162617 h 7009012"/>
              <a:gd name="connsiteX15" fmla="*/ 7043300 w 12170086"/>
              <a:gd name="connsiteY15" fmla="*/ 0 h 7009012"/>
              <a:gd name="connsiteX16" fmla="*/ 3225052 w 12170086"/>
              <a:gd name="connsiteY16" fmla="*/ 124112 h 7009012"/>
              <a:gd name="connsiteX0" fmla="*/ 3225052 w 12170086"/>
              <a:gd name="connsiteY0" fmla="*/ 124112 h 7009012"/>
              <a:gd name="connsiteX1" fmla="*/ 2912238 w 12170086"/>
              <a:gd name="connsiteY1" fmla="*/ 124112 h 7009012"/>
              <a:gd name="connsiteX2" fmla="*/ 1780722 w 12170086"/>
              <a:gd name="connsiteY2" fmla="*/ 2159972 h 7009012"/>
              <a:gd name="connsiteX3" fmla="*/ 2443317 w 12170086"/>
              <a:gd name="connsiteY3" fmla="*/ 4731447 h 7009012"/>
              <a:gd name="connsiteX4" fmla="*/ 0 w 12170086"/>
              <a:gd name="connsiteY4" fmla="*/ 6999487 h 7009012"/>
              <a:gd name="connsiteX5" fmla="*/ 7176331 w 12170086"/>
              <a:gd name="connsiteY5" fmla="*/ 6999487 h 7009012"/>
              <a:gd name="connsiteX6" fmla="*/ 7176258 w 12170086"/>
              <a:gd name="connsiteY6" fmla="*/ 7002770 h 7009012"/>
              <a:gd name="connsiteX7" fmla="*/ 7175892 w 12170086"/>
              <a:gd name="connsiteY7" fmla="*/ 7009012 h 7009012"/>
              <a:gd name="connsiteX8" fmla="*/ 12170086 w 12170086"/>
              <a:gd name="connsiteY8" fmla="*/ 7009012 h 7009012"/>
              <a:gd name="connsiteX9" fmla="*/ 11211318 w 12170086"/>
              <a:gd name="connsiteY9" fmla="*/ 4740972 h 7009012"/>
              <a:gd name="connsiteX10" fmla="*/ 11542173 w 12170086"/>
              <a:gd name="connsiteY10" fmla="*/ 1429268 h 7009012"/>
              <a:gd name="connsiteX11" fmla="*/ 10812822 w 12170086"/>
              <a:gd name="connsiteY11" fmla="*/ 133637 h 7009012"/>
              <a:gd name="connsiteX12" fmla="*/ 10546987 w 12170086"/>
              <a:gd name="connsiteY12" fmla="*/ 133637 h 7009012"/>
              <a:gd name="connsiteX13" fmla="*/ 7198187 w 12170086"/>
              <a:gd name="connsiteY13" fmla="*/ 136118 h 7009012"/>
              <a:gd name="connsiteX14" fmla="*/ 7178837 w 12170086"/>
              <a:gd name="connsiteY14" fmla="*/ 133398 h 7009012"/>
              <a:gd name="connsiteX15" fmla="*/ 7043300 w 12170086"/>
              <a:gd name="connsiteY15" fmla="*/ 0 h 7009012"/>
              <a:gd name="connsiteX16" fmla="*/ 3225052 w 12170086"/>
              <a:gd name="connsiteY16" fmla="*/ 124112 h 7009012"/>
              <a:gd name="connsiteX0" fmla="*/ 3225052 w 12170086"/>
              <a:gd name="connsiteY0" fmla="*/ 124112 h 7009012"/>
              <a:gd name="connsiteX1" fmla="*/ 2912238 w 12170086"/>
              <a:gd name="connsiteY1" fmla="*/ 124112 h 7009012"/>
              <a:gd name="connsiteX2" fmla="*/ 1780722 w 12170086"/>
              <a:gd name="connsiteY2" fmla="*/ 2159972 h 7009012"/>
              <a:gd name="connsiteX3" fmla="*/ 2443317 w 12170086"/>
              <a:gd name="connsiteY3" fmla="*/ 4731447 h 7009012"/>
              <a:gd name="connsiteX4" fmla="*/ 0 w 12170086"/>
              <a:gd name="connsiteY4" fmla="*/ 6999487 h 7009012"/>
              <a:gd name="connsiteX5" fmla="*/ 7176331 w 12170086"/>
              <a:gd name="connsiteY5" fmla="*/ 6999487 h 7009012"/>
              <a:gd name="connsiteX6" fmla="*/ 7176258 w 12170086"/>
              <a:gd name="connsiteY6" fmla="*/ 7002770 h 7009012"/>
              <a:gd name="connsiteX7" fmla="*/ 7175892 w 12170086"/>
              <a:gd name="connsiteY7" fmla="*/ 7009012 h 7009012"/>
              <a:gd name="connsiteX8" fmla="*/ 12170086 w 12170086"/>
              <a:gd name="connsiteY8" fmla="*/ 7009012 h 7009012"/>
              <a:gd name="connsiteX9" fmla="*/ 11211318 w 12170086"/>
              <a:gd name="connsiteY9" fmla="*/ 4740972 h 7009012"/>
              <a:gd name="connsiteX10" fmla="*/ 11542173 w 12170086"/>
              <a:gd name="connsiteY10" fmla="*/ 1429268 h 7009012"/>
              <a:gd name="connsiteX11" fmla="*/ 10812822 w 12170086"/>
              <a:gd name="connsiteY11" fmla="*/ 133637 h 7009012"/>
              <a:gd name="connsiteX12" fmla="*/ 10546987 w 12170086"/>
              <a:gd name="connsiteY12" fmla="*/ 133637 h 7009012"/>
              <a:gd name="connsiteX13" fmla="*/ 7198187 w 12170086"/>
              <a:gd name="connsiteY13" fmla="*/ 136118 h 7009012"/>
              <a:gd name="connsiteX14" fmla="*/ 7149654 w 12170086"/>
              <a:gd name="connsiteY14" fmla="*/ 123659 h 7009012"/>
              <a:gd name="connsiteX15" fmla="*/ 7043300 w 12170086"/>
              <a:gd name="connsiteY15" fmla="*/ 0 h 7009012"/>
              <a:gd name="connsiteX16" fmla="*/ 3225052 w 12170086"/>
              <a:gd name="connsiteY16" fmla="*/ 124112 h 7009012"/>
              <a:gd name="connsiteX0" fmla="*/ 3225052 w 12170086"/>
              <a:gd name="connsiteY0" fmla="*/ 124112 h 7009012"/>
              <a:gd name="connsiteX1" fmla="*/ 2912238 w 12170086"/>
              <a:gd name="connsiteY1" fmla="*/ 124112 h 7009012"/>
              <a:gd name="connsiteX2" fmla="*/ 1780722 w 12170086"/>
              <a:gd name="connsiteY2" fmla="*/ 2159972 h 7009012"/>
              <a:gd name="connsiteX3" fmla="*/ 2443317 w 12170086"/>
              <a:gd name="connsiteY3" fmla="*/ 4731447 h 7009012"/>
              <a:gd name="connsiteX4" fmla="*/ 0 w 12170086"/>
              <a:gd name="connsiteY4" fmla="*/ 6999487 h 7009012"/>
              <a:gd name="connsiteX5" fmla="*/ 7176331 w 12170086"/>
              <a:gd name="connsiteY5" fmla="*/ 6999487 h 7009012"/>
              <a:gd name="connsiteX6" fmla="*/ 7176258 w 12170086"/>
              <a:gd name="connsiteY6" fmla="*/ 7002770 h 7009012"/>
              <a:gd name="connsiteX7" fmla="*/ 7175892 w 12170086"/>
              <a:gd name="connsiteY7" fmla="*/ 7009012 h 7009012"/>
              <a:gd name="connsiteX8" fmla="*/ 12170086 w 12170086"/>
              <a:gd name="connsiteY8" fmla="*/ 7009012 h 7009012"/>
              <a:gd name="connsiteX9" fmla="*/ 11211318 w 12170086"/>
              <a:gd name="connsiteY9" fmla="*/ 4740972 h 7009012"/>
              <a:gd name="connsiteX10" fmla="*/ 11542173 w 12170086"/>
              <a:gd name="connsiteY10" fmla="*/ 1429268 h 7009012"/>
              <a:gd name="connsiteX11" fmla="*/ 10812822 w 12170086"/>
              <a:gd name="connsiteY11" fmla="*/ 133637 h 7009012"/>
              <a:gd name="connsiteX12" fmla="*/ 10546987 w 12170086"/>
              <a:gd name="connsiteY12" fmla="*/ 133637 h 7009012"/>
              <a:gd name="connsiteX13" fmla="*/ 7198187 w 12170086"/>
              <a:gd name="connsiteY13" fmla="*/ 136118 h 7009012"/>
              <a:gd name="connsiteX14" fmla="*/ 7043300 w 12170086"/>
              <a:gd name="connsiteY14" fmla="*/ 0 h 7009012"/>
              <a:gd name="connsiteX15" fmla="*/ 3225052 w 12170086"/>
              <a:gd name="connsiteY15" fmla="*/ 124112 h 7009012"/>
              <a:gd name="connsiteX0" fmla="*/ 3225052 w 12170086"/>
              <a:gd name="connsiteY0" fmla="*/ 124112 h 7009012"/>
              <a:gd name="connsiteX1" fmla="*/ 2912238 w 12170086"/>
              <a:gd name="connsiteY1" fmla="*/ 124112 h 7009012"/>
              <a:gd name="connsiteX2" fmla="*/ 1780722 w 12170086"/>
              <a:gd name="connsiteY2" fmla="*/ 2159972 h 7009012"/>
              <a:gd name="connsiteX3" fmla="*/ 2443317 w 12170086"/>
              <a:gd name="connsiteY3" fmla="*/ 4731447 h 7009012"/>
              <a:gd name="connsiteX4" fmla="*/ 0 w 12170086"/>
              <a:gd name="connsiteY4" fmla="*/ 6999487 h 7009012"/>
              <a:gd name="connsiteX5" fmla="*/ 7176331 w 12170086"/>
              <a:gd name="connsiteY5" fmla="*/ 6999487 h 7009012"/>
              <a:gd name="connsiteX6" fmla="*/ 7176258 w 12170086"/>
              <a:gd name="connsiteY6" fmla="*/ 7002770 h 7009012"/>
              <a:gd name="connsiteX7" fmla="*/ 7175892 w 12170086"/>
              <a:gd name="connsiteY7" fmla="*/ 7009012 h 7009012"/>
              <a:gd name="connsiteX8" fmla="*/ 12170086 w 12170086"/>
              <a:gd name="connsiteY8" fmla="*/ 7009012 h 7009012"/>
              <a:gd name="connsiteX9" fmla="*/ 11211318 w 12170086"/>
              <a:gd name="connsiteY9" fmla="*/ 4740972 h 7009012"/>
              <a:gd name="connsiteX10" fmla="*/ 11542173 w 12170086"/>
              <a:gd name="connsiteY10" fmla="*/ 1429268 h 7009012"/>
              <a:gd name="connsiteX11" fmla="*/ 10812822 w 12170086"/>
              <a:gd name="connsiteY11" fmla="*/ 133637 h 7009012"/>
              <a:gd name="connsiteX12" fmla="*/ 10546987 w 12170086"/>
              <a:gd name="connsiteY12" fmla="*/ 133637 h 7009012"/>
              <a:gd name="connsiteX13" fmla="*/ 7169004 w 12170086"/>
              <a:gd name="connsiteY13" fmla="*/ 136118 h 7009012"/>
              <a:gd name="connsiteX14" fmla="*/ 7043300 w 12170086"/>
              <a:gd name="connsiteY14" fmla="*/ 0 h 7009012"/>
              <a:gd name="connsiteX15" fmla="*/ 3225052 w 12170086"/>
              <a:gd name="connsiteY15" fmla="*/ 124112 h 7009012"/>
              <a:gd name="connsiteX0" fmla="*/ 3225052 w 12170086"/>
              <a:gd name="connsiteY0" fmla="*/ 124112 h 7009012"/>
              <a:gd name="connsiteX1" fmla="*/ 2912238 w 12170086"/>
              <a:gd name="connsiteY1" fmla="*/ 124112 h 7009012"/>
              <a:gd name="connsiteX2" fmla="*/ 1780722 w 12170086"/>
              <a:gd name="connsiteY2" fmla="*/ 2159972 h 7009012"/>
              <a:gd name="connsiteX3" fmla="*/ 2443317 w 12170086"/>
              <a:gd name="connsiteY3" fmla="*/ 4731447 h 7009012"/>
              <a:gd name="connsiteX4" fmla="*/ 0 w 12170086"/>
              <a:gd name="connsiteY4" fmla="*/ 6999487 h 7009012"/>
              <a:gd name="connsiteX5" fmla="*/ 7176331 w 12170086"/>
              <a:gd name="connsiteY5" fmla="*/ 6999487 h 7009012"/>
              <a:gd name="connsiteX6" fmla="*/ 7176258 w 12170086"/>
              <a:gd name="connsiteY6" fmla="*/ 7002770 h 7009012"/>
              <a:gd name="connsiteX7" fmla="*/ 7175892 w 12170086"/>
              <a:gd name="connsiteY7" fmla="*/ 7009012 h 7009012"/>
              <a:gd name="connsiteX8" fmla="*/ 12170086 w 12170086"/>
              <a:gd name="connsiteY8" fmla="*/ 7009012 h 7009012"/>
              <a:gd name="connsiteX9" fmla="*/ 11211318 w 12170086"/>
              <a:gd name="connsiteY9" fmla="*/ 4740972 h 7009012"/>
              <a:gd name="connsiteX10" fmla="*/ 11542173 w 12170086"/>
              <a:gd name="connsiteY10" fmla="*/ 1429268 h 7009012"/>
              <a:gd name="connsiteX11" fmla="*/ 10812822 w 12170086"/>
              <a:gd name="connsiteY11" fmla="*/ 133637 h 7009012"/>
              <a:gd name="connsiteX12" fmla="*/ 10546987 w 12170086"/>
              <a:gd name="connsiteY12" fmla="*/ 133637 h 7009012"/>
              <a:gd name="connsiteX13" fmla="*/ 7043300 w 12170086"/>
              <a:gd name="connsiteY13" fmla="*/ 0 h 7009012"/>
              <a:gd name="connsiteX14" fmla="*/ 3225052 w 12170086"/>
              <a:gd name="connsiteY14" fmla="*/ 124112 h 7009012"/>
              <a:gd name="connsiteX0" fmla="*/ 3225052 w 12170086"/>
              <a:gd name="connsiteY0" fmla="*/ 0 h 6884900"/>
              <a:gd name="connsiteX1" fmla="*/ 2912238 w 12170086"/>
              <a:gd name="connsiteY1" fmla="*/ 0 h 6884900"/>
              <a:gd name="connsiteX2" fmla="*/ 1780722 w 12170086"/>
              <a:gd name="connsiteY2" fmla="*/ 2035860 h 6884900"/>
              <a:gd name="connsiteX3" fmla="*/ 2443317 w 12170086"/>
              <a:gd name="connsiteY3" fmla="*/ 4607335 h 6884900"/>
              <a:gd name="connsiteX4" fmla="*/ 0 w 12170086"/>
              <a:gd name="connsiteY4" fmla="*/ 6875375 h 6884900"/>
              <a:gd name="connsiteX5" fmla="*/ 7176331 w 12170086"/>
              <a:gd name="connsiteY5" fmla="*/ 6875375 h 6884900"/>
              <a:gd name="connsiteX6" fmla="*/ 7176258 w 12170086"/>
              <a:gd name="connsiteY6" fmla="*/ 6878658 h 6884900"/>
              <a:gd name="connsiteX7" fmla="*/ 7175892 w 12170086"/>
              <a:gd name="connsiteY7" fmla="*/ 6884900 h 6884900"/>
              <a:gd name="connsiteX8" fmla="*/ 12170086 w 12170086"/>
              <a:gd name="connsiteY8" fmla="*/ 6884900 h 6884900"/>
              <a:gd name="connsiteX9" fmla="*/ 11211318 w 12170086"/>
              <a:gd name="connsiteY9" fmla="*/ 4616860 h 6884900"/>
              <a:gd name="connsiteX10" fmla="*/ 11542173 w 12170086"/>
              <a:gd name="connsiteY10" fmla="*/ 1305156 h 6884900"/>
              <a:gd name="connsiteX11" fmla="*/ 10812822 w 12170086"/>
              <a:gd name="connsiteY11" fmla="*/ 9525 h 6884900"/>
              <a:gd name="connsiteX12" fmla="*/ 10546987 w 12170086"/>
              <a:gd name="connsiteY12" fmla="*/ 9525 h 6884900"/>
              <a:gd name="connsiteX13" fmla="*/ 7072483 w 12170086"/>
              <a:gd name="connsiteY13" fmla="*/ 80417 h 6884900"/>
              <a:gd name="connsiteX14" fmla="*/ 3225052 w 12170086"/>
              <a:gd name="connsiteY14" fmla="*/ 0 h 6884900"/>
              <a:gd name="connsiteX0" fmla="*/ 3225052 w 12170086"/>
              <a:gd name="connsiteY0" fmla="*/ 7239 h 6892139"/>
              <a:gd name="connsiteX1" fmla="*/ 2912238 w 12170086"/>
              <a:gd name="connsiteY1" fmla="*/ 7239 h 6892139"/>
              <a:gd name="connsiteX2" fmla="*/ 1780722 w 12170086"/>
              <a:gd name="connsiteY2" fmla="*/ 2043099 h 6892139"/>
              <a:gd name="connsiteX3" fmla="*/ 2443317 w 12170086"/>
              <a:gd name="connsiteY3" fmla="*/ 4614574 h 6892139"/>
              <a:gd name="connsiteX4" fmla="*/ 0 w 12170086"/>
              <a:gd name="connsiteY4" fmla="*/ 6882614 h 6892139"/>
              <a:gd name="connsiteX5" fmla="*/ 7176331 w 12170086"/>
              <a:gd name="connsiteY5" fmla="*/ 6882614 h 6892139"/>
              <a:gd name="connsiteX6" fmla="*/ 7176258 w 12170086"/>
              <a:gd name="connsiteY6" fmla="*/ 6885897 h 6892139"/>
              <a:gd name="connsiteX7" fmla="*/ 7175892 w 12170086"/>
              <a:gd name="connsiteY7" fmla="*/ 6892139 h 6892139"/>
              <a:gd name="connsiteX8" fmla="*/ 12170086 w 12170086"/>
              <a:gd name="connsiteY8" fmla="*/ 6892139 h 6892139"/>
              <a:gd name="connsiteX9" fmla="*/ 11211318 w 12170086"/>
              <a:gd name="connsiteY9" fmla="*/ 4624099 h 6892139"/>
              <a:gd name="connsiteX10" fmla="*/ 11542173 w 12170086"/>
              <a:gd name="connsiteY10" fmla="*/ 1312395 h 6892139"/>
              <a:gd name="connsiteX11" fmla="*/ 10812822 w 12170086"/>
              <a:gd name="connsiteY11" fmla="*/ 16764 h 6892139"/>
              <a:gd name="connsiteX12" fmla="*/ 10546987 w 12170086"/>
              <a:gd name="connsiteY12" fmla="*/ 16764 h 6892139"/>
              <a:gd name="connsiteX13" fmla="*/ 7072483 w 12170086"/>
              <a:gd name="connsiteY13" fmla="*/ 0 h 6892139"/>
              <a:gd name="connsiteX14" fmla="*/ 3225052 w 12170086"/>
              <a:gd name="connsiteY14" fmla="*/ 7239 h 6892139"/>
              <a:gd name="connsiteX0" fmla="*/ 3225052 w 12170086"/>
              <a:gd name="connsiteY0" fmla="*/ 7239 h 7164844"/>
              <a:gd name="connsiteX1" fmla="*/ 2912238 w 12170086"/>
              <a:gd name="connsiteY1" fmla="*/ 7239 h 7164844"/>
              <a:gd name="connsiteX2" fmla="*/ 1780722 w 12170086"/>
              <a:gd name="connsiteY2" fmla="*/ 2043099 h 7164844"/>
              <a:gd name="connsiteX3" fmla="*/ 2443317 w 12170086"/>
              <a:gd name="connsiteY3" fmla="*/ 4614574 h 7164844"/>
              <a:gd name="connsiteX4" fmla="*/ 0 w 12170086"/>
              <a:gd name="connsiteY4" fmla="*/ 6882614 h 7164844"/>
              <a:gd name="connsiteX5" fmla="*/ 7176331 w 12170086"/>
              <a:gd name="connsiteY5" fmla="*/ 6882614 h 7164844"/>
              <a:gd name="connsiteX6" fmla="*/ 7176258 w 12170086"/>
              <a:gd name="connsiteY6" fmla="*/ 6885897 h 7164844"/>
              <a:gd name="connsiteX7" fmla="*/ 7117526 w 12170086"/>
              <a:gd name="connsiteY7" fmla="*/ 7164844 h 7164844"/>
              <a:gd name="connsiteX8" fmla="*/ 12170086 w 12170086"/>
              <a:gd name="connsiteY8" fmla="*/ 6892139 h 7164844"/>
              <a:gd name="connsiteX9" fmla="*/ 11211318 w 12170086"/>
              <a:gd name="connsiteY9" fmla="*/ 4624099 h 7164844"/>
              <a:gd name="connsiteX10" fmla="*/ 11542173 w 12170086"/>
              <a:gd name="connsiteY10" fmla="*/ 1312395 h 7164844"/>
              <a:gd name="connsiteX11" fmla="*/ 10812822 w 12170086"/>
              <a:gd name="connsiteY11" fmla="*/ 16764 h 7164844"/>
              <a:gd name="connsiteX12" fmla="*/ 10546987 w 12170086"/>
              <a:gd name="connsiteY12" fmla="*/ 16764 h 7164844"/>
              <a:gd name="connsiteX13" fmla="*/ 7072483 w 12170086"/>
              <a:gd name="connsiteY13" fmla="*/ 0 h 7164844"/>
              <a:gd name="connsiteX14" fmla="*/ 3225052 w 12170086"/>
              <a:gd name="connsiteY14" fmla="*/ 7239 h 7164844"/>
              <a:gd name="connsiteX0" fmla="*/ 3225052 w 12170086"/>
              <a:gd name="connsiteY0" fmla="*/ 7239 h 7164844"/>
              <a:gd name="connsiteX1" fmla="*/ 2912238 w 12170086"/>
              <a:gd name="connsiteY1" fmla="*/ 7239 h 7164844"/>
              <a:gd name="connsiteX2" fmla="*/ 1780722 w 12170086"/>
              <a:gd name="connsiteY2" fmla="*/ 2043099 h 7164844"/>
              <a:gd name="connsiteX3" fmla="*/ 2443317 w 12170086"/>
              <a:gd name="connsiteY3" fmla="*/ 4614574 h 7164844"/>
              <a:gd name="connsiteX4" fmla="*/ 0 w 12170086"/>
              <a:gd name="connsiteY4" fmla="*/ 6882614 h 7164844"/>
              <a:gd name="connsiteX5" fmla="*/ 7176331 w 12170086"/>
              <a:gd name="connsiteY5" fmla="*/ 6882614 h 7164844"/>
              <a:gd name="connsiteX6" fmla="*/ 7117526 w 12170086"/>
              <a:gd name="connsiteY6" fmla="*/ 7164844 h 7164844"/>
              <a:gd name="connsiteX7" fmla="*/ 12170086 w 12170086"/>
              <a:gd name="connsiteY7" fmla="*/ 6892139 h 7164844"/>
              <a:gd name="connsiteX8" fmla="*/ 11211318 w 12170086"/>
              <a:gd name="connsiteY8" fmla="*/ 4624099 h 7164844"/>
              <a:gd name="connsiteX9" fmla="*/ 11542173 w 12170086"/>
              <a:gd name="connsiteY9" fmla="*/ 1312395 h 7164844"/>
              <a:gd name="connsiteX10" fmla="*/ 10812822 w 12170086"/>
              <a:gd name="connsiteY10" fmla="*/ 16764 h 7164844"/>
              <a:gd name="connsiteX11" fmla="*/ 10546987 w 12170086"/>
              <a:gd name="connsiteY11" fmla="*/ 16764 h 7164844"/>
              <a:gd name="connsiteX12" fmla="*/ 7072483 w 12170086"/>
              <a:gd name="connsiteY12" fmla="*/ 0 h 7164844"/>
              <a:gd name="connsiteX13" fmla="*/ 3225052 w 12170086"/>
              <a:gd name="connsiteY13" fmla="*/ 7239 h 7164844"/>
              <a:gd name="connsiteX0" fmla="*/ 3225052 w 12170086"/>
              <a:gd name="connsiteY0" fmla="*/ 7239 h 7164844"/>
              <a:gd name="connsiteX1" fmla="*/ 2912238 w 12170086"/>
              <a:gd name="connsiteY1" fmla="*/ 7239 h 7164844"/>
              <a:gd name="connsiteX2" fmla="*/ 1780722 w 12170086"/>
              <a:gd name="connsiteY2" fmla="*/ 2043099 h 7164844"/>
              <a:gd name="connsiteX3" fmla="*/ 2443317 w 12170086"/>
              <a:gd name="connsiteY3" fmla="*/ 4614574 h 7164844"/>
              <a:gd name="connsiteX4" fmla="*/ 0 w 12170086"/>
              <a:gd name="connsiteY4" fmla="*/ 6882614 h 7164844"/>
              <a:gd name="connsiteX5" fmla="*/ 7176331 w 12170086"/>
              <a:gd name="connsiteY5" fmla="*/ 6892354 h 7164844"/>
              <a:gd name="connsiteX6" fmla="*/ 7117526 w 12170086"/>
              <a:gd name="connsiteY6" fmla="*/ 7164844 h 7164844"/>
              <a:gd name="connsiteX7" fmla="*/ 12170086 w 12170086"/>
              <a:gd name="connsiteY7" fmla="*/ 6892139 h 7164844"/>
              <a:gd name="connsiteX8" fmla="*/ 11211318 w 12170086"/>
              <a:gd name="connsiteY8" fmla="*/ 4624099 h 7164844"/>
              <a:gd name="connsiteX9" fmla="*/ 11542173 w 12170086"/>
              <a:gd name="connsiteY9" fmla="*/ 1312395 h 7164844"/>
              <a:gd name="connsiteX10" fmla="*/ 10812822 w 12170086"/>
              <a:gd name="connsiteY10" fmla="*/ 16764 h 7164844"/>
              <a:gd name="connsiteX11" fmla="*/ 10546987 w 12170086"/>
              <a:gd name="connsiteY11" fmla="*/ 16764 h 7164844"/>
              <a:gd name="connsiteX12" fmla="*/ 7072483 w 12170086"/>
              <a:gd name="connsiteY12" fmla="*/ 0 h 7164844"/>
              <a:gd name="connsiteX13" fmla="*/ 3225052 w 12170086"/>
              <a:gd name="connsiteY13" fmla="*/ 7239 h 7164844"/>
              <a:gd name="connsiteX0" fmla="*/ 3225052 w 12170086"/>
              <a:gd name="connsiteY0" fmla="*/ 7239 h 7164844"/>
              <a:gd name="connsiteX1" fmla="*/ 2912238 w 12170086"/>
              <a:gd name="connsiteY1" fmla="*/ 7239 h 7164844"/>
              <a:gd name="connsiteX2" fmla="*/ 1780722 w 12170086"/>
              <a:gd name="connsiteY2" fmla="*/ 2043099 h 7164844"/>
              <a:gd name="connsiteX3" fmla="*/ 2443317 w 12170086"/>
              <a:gd name="connsiteY3" fmla="*/ 4614574 h 7164844"/>
              <a:gd name="connsiteX4" fmla="*/ 0 w 12170086"/>
              <a:gd name="connsiteY4" fmla="*/ 6882614 h 7164844"/>
              <a:gd name="connsiteX5" fmla="*/ 7117526 w 12170086"/>
              <a:gd name="connsiteY5" fmla="*/ 7164844 h 7164844"/>
              <a:gd name="connsiteX6" fmla="*/ 12170086 w 12170086"/>
              <a:gd name="connsiteY6" fmla="*/ 6892139 h 7164844"/>
              <a:gd name="connsiteX7" fmla="*/ 11211318 w 12170086"/>
              <a:gd name="connsiteY7" fmla="*/ 4624099 h 7164844"/>
              <a:gd name="connsiteX8" fmla="*/ 11542173 w 12170086"/>
              <a:gd name="connsiteY8" fmla="*/ 1312395 h 7164844"/>
              <a:gd name="connsiteX9" fmla="*/ 10812822 w 12170086"/>
              <a:gd name="connsiteY9" fmla="*/ 16764 h 7164844"/>
              <a:gd name="connsiteX10" fmla="*/ 10546987 w 12170086"/>
              <a:gd name="connsiteY10" fmla="*/ 16764 h 7164844"/>
              <a:gd name="connsiteX11" fmla="*/ 7072483 w 12170086"/>
              <a:gd name="connsiteY11" fmla="*/ 0 h 7164844"/>
              <a:gd name="connsiteX12" fmla="*/ 3225052 w 12170086"/>
              <a:gd name="connsiteY12" fmla="*/ 7239 h 7164844"/>
              <a:gd name="connsiteX0" fmla="*/ 3225052 w 12170086"/>
              <a:gd name="connsiteY0" fmla="*/ 7239 h 6892139"/>
              <a:gd name="connsiteX1" fmla="*/ 2912238 w 12170086"/>
              <a:gd name="connsiteY1" fmla="*/ 7239 h 6892139"/>
              <a:gd name="connsiteX2" fmla="*/ 1780722 w 12170086"/>
              <a:gd name="connsiteY2" fmla="*/ 2043099 h 6892139"/>
              <a:gd name="connsiteX3" fmla="*/ 2443317 w 12170086"/>
              <a:gd name="connsiteY3" fmla="*/ 4614574 h 6892139"/>
              <a:gd name="connsiteX4" fmla="*/ 0 w 12170086"/>
              <a:gd name="connsiteY4" fmla="*/ 6882614 h 6892139"/>
              <a:gd name="connsiteX5" fmla="*/ 7253713 w 12170086"/>
              <a:gd name="connsiteY5" fmla="*/ 6609694 h 6892139"/>
              <a:gd name="connsiteX6" fmla="*/ 12170086 w 12170086"/>
              <a:gd name="connsiteY6" fmla="*/ 6892139 h 6892139"/>
              <a:gd name="connsiteX7" fmla="*/ 11211318 w 12170086"/>
              <a:gd name="connsiteY7" fmla="*/ 4624099 h 6892139"/>
              <a:gd name="connsiteX8" fmla="*/ 11542173 w 12170086"/>
              <a:gd name="connsiteY8" fmla="*/ 1312395 h 6892139"/>
              <a:gd name="connsiteX9" fmla="*/ 10812822 w 12170086"/>
              <a:gd name="connsiteY9" fmla="*/ 16764 h 6892139"/>
              <a:gd name="connsiteX10" fmla="*/ 10546987 w 12170086"/>
              <a:gd name="connsiteY10" fmla="*/ 16764 h 6892139"/>
              <a:gd name="connsiteX11" fmla="*/ 7072483 w 12170086"/>
              <a:gd name="connsiteY11" fmla="*/ 0 h 6892139"/>
              <a:gd name="connsiteX12" fmla="*/ 3225052 w 12170086"/>
              <a:gd name="connsiteY12" fmla="*/ 7239 h 6892139"/>
              <a:gd name="connsiteX0" fmla="*/ 3225052 w 12170086"/>
              <a:gd name="connsiteY0" fmla="*/ 7239 h 6892139"/>
              <a:gd name="connsiteX1" fmla="*/ 2912238 w 12170086"/>
              <a:gd name="connsiteY1" fmla="*/ 7239 h 6892139"/>
              <a:gd name="connsiteX2" fmla="*/ 1780722 w 12170086"/>
              <a:gd name="connsiteY2" fmla="*/ 2043099 h 6892139"/>
              <a:gd name="connsiteX3" fmla="*/ 2443317 w 12170086"/>
              <a:gd name="connsiteY3" fmla="*/ 4614574 h 6892139"/>
              <a:gd name="connsiteX4" fmla="*/ 0 w 12170086"/>
              <a:gd name="connsiteY4" fmla="*/ 6882614 h 6892139"/>
              <a:gd name="connsiteX5" fmla="*/ 7088343 w 12170086"/>
              <a:gd name="connsiteY5" fmla="*/ 6872660 h 6892139"/>
              <a:gd name="connsiteX6" fmla="*/ 12170086 w 12170086"/>
              <a:gd name="connsiteY6" fmla="*/ 6892139 h 6892139"/>
              <a:gd name="connsiteX7" fmla="*/ 11211318 w 12170086"/>
              <a:gd name="connsiteY7" fmla="*/ 4624099 h 6892139"/>
              <a:gd name="connsiteX8" fmla="*/ 11542173 w 12170086"/>
              <a:gd name="connsiteY8" fmla="*/ 1312395 h 6892139"/>
              <a:gd name="connsiteX9" fmla="*/ 10812822 w 12170086"/>
              <a:gd name="connsiteY9" fmla="*/ 16764 h 6892139"/>
              <a:gd name="connsiteX10" fmla="*/ 10546987 w 12170086"/>
              <a:gd name="connsiteY10" fmla="*/ 16764 h 6892139"/>
              <a:gd name="connsiteX11" fmla="*/ 7072483 w 12170086"/>
              <a:gd name="connsiteY11" fmla="*/ 0 h 6892139"/>
              <a:gd name="connsiteX12" fmla="*/ 3225052 w 12170086"/>
              <a:gd name="connsiteY12" fmla="*/ 7239 h 6892139"/>
              <a:gd name="connsiteX0" fmla="*/ 3225052 w 12170086"/>
              <a:gd name="connsiteY0" fmla="*/ 7239 h 6892139"/>
              <a:gd name="connsiteX1" fmla="*/ 2912238 w 12170086"/>
              <a:gd name="connsiteY1" fmla="*/ 7239 h 6892139"/>
              <a:gd name="connsiteX2" fmla="*/ 1780722 w 12170086"/>
              <a:gd name="connsiteY2" fmla="*/ 2043099 h 6892139"/>
              <a:gd name="connsiteX3" fmla="*/ 2443317 w 12170086"/>
              <a:gd name="connsiteY3" fmla="*/ 4614574 h 6892139"/>
              <a:gd name="connsiteX4" fmla="*/ 0 w 12170086"/>
              <a:gd name="connsiteY4" fmla="*/ 6882614 h 6892139"/>
              <a:gd name="connsiteX5" fmla="*/ 7078616 w 12170086"/>
              <a:gd name="connsiteY5" fmla="*/ 6882399 h 6892139"/>
              <a:gd name="connsiteX6" fmla="*/ 12170086 w 12170086"/>
              <a:gd name="connsiteY6" fmla="*/ 6892139 h 6892139"/>
              <a:gd name="connsiteX7" fmla="*/ 11211318 w 12170086"/>
              <a:gd name="connsiteY7" fmla="*/ 4624099 h 6892139"/>
              <a:gd name="connsiteX8" fmla="*/ 11542173 w 12170086"/>
              <a:gd name="connsiteY8" fmla="*/ 1312395 h 6892139"/>
              <a:gd name="connsiteX9" fmla="*/ 10812822 w 12170086"/>
              <a:gd name="connsiteY9" fmla="*/ 16764 h 6892139"/>
              <a:gd name="connsiteX10" fmla="*/ 10546987 w 12170086"/>
              <a:gd name="connsiteY10" fmla="*/ 16764 h 6892139"/>
              <a:gd name="connsiteX11" fmla="*/ 7072483 w 12170086"/>
              <a:gd name="connsiteY11" fmla="*/ 0 h 6892139"/>
              <a:gd name="connsiteX12" fmla="*/ 3225052 w 12170086"/>
              <a:gd name="connsiteY12" fmla="*/ 7239 h 6892139"/>
              <a:gd name="connsiteX0" fmla="*/ 3225052 w 12170086"/>
              <a:gd name="connsiteY0" fmla="*/ 7239 h 6892139"/>
              <a:gd name="connsiteX1" fmla="*/ 2912238 w 12170086"/>
              <a:gd name="connsiteY1" fmla="*/ 7239 h 6892139"/>
              <a:gd name="connsiteX2" fmla="*/ 1780722 w 12170086"/>
              <a:gd name="connsiteY2" fmla="*/ 2043099 h 6892139"/>
              <a:gd name="connsiteX3" fmla="*/ 2443317 w 12170086"/>
              <a:gd name="connsiteY3" fmla="*/ 4614574 h 6892139"/>
              <a:gd name="connsiteX4" fmla="*/ 0 w 12170086"/>
              <a:gd name="connsiteY4" fmla="*/ 6882614 h 6892139"/>
              <a:gd name="connsiteX5" fmla="*/ 7059161 w 12170086"/>
              <a:gd name="connsiteY5" fmla="*/ 6765525 h 6892139"/>
              <a:gd name="connsiteX6" fmla="*/ 12170086 w 12170086"/>
              <a:gd name="connsiteY6" fmla="*/ 6892139 h 6892139"/>
              <a:gd name="connsiteX7" fmla="*/ 11211318 w 12170086"/>
              <a:gd name="connsiteY7" fmla="*/ 4624099 h 6892139"/>
              <a:gd name="connsiteX8" fmla="*/ 11542173 w 12170086"/>
              <a:gd name="connsiteY8" fmla="*/ 1312395 h 6892139"/>
              <a:gd name="connsiteX9" fmla="*/ 10812822 w 12170086"/>
              <a:gd name="connsiteY9" fmla="*/ 16764 h 6892139"/>
              <a:gd name="connsiteX10" fmla="*/ 10546987 w 12170086"/>
              <a:gd name="connsiteY10" fmla="*/ 16764 h 6892139"/>
              <a:gd name="connsiteX11" fmla="*/ 7072483 w 12170086"/>
              <a:gd name="connsiteY11" fmla="*/ 0 h 6892139"/>
              <a:gd name="connsiteX12" fmla="*/ 3225052 w 12170086"/>
              <a:gd name="connsiteY12" fmla="*/ 7239 h 6892139"/>
              <a:gd name="connsiteX0" fmla="*/ 3225052 w 12170086"/>
              <a:gd name="connsiteY0" fmla="*/ 7239 h 6892139"/>
              <a:gd name="connsiteX1" fmla="*/ 2912238 w 12170086"/>
              <a:gd name="connsiteY1" fmla="*/ 7239 h 6892139"/>
              <a:gd name="connsiteX2" fmla="*/ 1780722 w 12170086"/>
              <a:gd name="connsiteY2" fmla="*/ 2043099 h 6892139"/>
              <a:gd name="connsiteX3" fmla="*/ 2443317 w 12170086"/>
              <a:gd name="connsiteY3" fmla="*/ 4614574 h 6892139"/>
              <a:gd name="connsiteX4" fmla="*/ 0 w 12170086"/>
              <a:gd name="connsiteY4" fmla="*/ 6882614 h 6892139"/>
              <a:gd name="connsiteX5" fmla="*/ 7078616 w 12170086"/>
              <a:gd name="connsiteY5" fmla="*/ 6892138 h 6892139"/>
              <a:gd name="connsiteX6" fmla="*/ 12170086 w 12170086"/>
              <a:gd name="connsiteY6" fmla="*/ 6892139 h 6892139"/>
              <a:gd name="connsiteX7" fmla="*/ 11211318 w 12170086"/>
              <a:gd name="connsiteY7" fmla="*/ 4624099 h 6892139"/>
              <a:gd name="connsiteX8" fmla="*/ 11542173 w 12170086"/>
              <a:gd name="connsiteY8" fmla="*/ 1312395 h 6892139"/>
              <a:gd name="connsiteX9" fmla="*/ 10812822 w 12170086"/>
              <a:gd name="connsiteY9" fmla="*/ 16764 h 6892139"/>
              <a:gd name="connsiteX10" fmla="*/ 10546987 w 12170086"/>
              <a:gd name="connsiteY10" fmla="*/ 16764 h 6892139"/>
              <a:gd name="connsiteX11" fmla="*/ 7072483 w 12170086"/>
              <a:gd name="connsiteY11" fmla="*/ 0 h 6892139"/>
              <a:gd name="connsiteX12" fmla="*/ 3225052 w 12170086"/>
              <a:gd name="connsiteY12" fmla="*/ 7239 h 6892139"/>
              <a:gd name="connsiteX0" fmla="*/ 3254235 w 12199269"/>
              <a:gd name="connsiteY0" fmla="*/ 7239 h 6892354"/>
              <a:gd name="connsiteX1" fmla="*/ 2941421 w 12199269"/>
              <a:gd name="connsiteY1" fmla="*/ 7239 h 6892354"/>
              <a:gd name="connsiteX2" fmla="*/ 1809905 w 12199269"/>
              <a:gd name="connsiteY2" fmla="*/ 2043099 h 6892354"/>
              <a:gd name="connsiteX3" fmla="*/ 2472500 w 12199269"/>
              <a:gd name="connsiteY3" fmla="*/ 4614574 h 6892354"/>
              <a:gd name="connsiteX4" fmla="*/ 0 w 12199269"/>
              <a:gd name="connsiteY4" fmla="*/ 6892354 h 6892354"/>
              <a:gd name="connsiteX5" fmla="*/ 7107799 w 12199269"/>
              <a:gd name="connsiteY5" fmla="*/ 6892138 h 6892354"/>
              <a:gd name="connsiteX6" fmla="*/ 12199269 w 12199269"/>
              <a:gd name="connsiteY6" fmla="*/ 6892139 h 6892354"/>
              <a:gd name="connsiteX7" fmla="*/ 11240501 w 12199269"/>
              <a:gd name="connsiteY7" fmla="*/ 4624099 h 6892354"/>
              <a:gd name="connsiteX8" fmla="*/ 11571356 w 12199269"/>
              <a:gd name="connsiteY8" fmla="*/ 1312395 h 6892354"/>
              <a:gd name="connsiteX9" fmla="*/ 10842005 w 12199269"/>
              <a:gd name="connsiteY9" fmla="*/ 16764 h 6892354"/>
              <a:gd name="connsiteX10" fmla="*/ 10576170 w 12199269"/>
              <a:gd name="connsiteY10" fmla="*/ 16764 h 6892354"/>
              <a:gd name="connsiteX11" fmla="*/ 7101666 w 12199269"/>
              <a:gd name="connsiteY11" fmla="*/ 0 h 6892354"/>
              <a:gd name="connsiteX12" fmla="*/ 3254235 w 12199269"/>
              <a:gd name="connsiteY12" fmla="*/ 7239 h 6892354"/>
              <a:gd name="connsiteX0" fmla="*/ 3254235 w 12199269"/>
              <a:gd name="connsiteY0" fmla="*/ 7239 h 6892354"/>
              <a:gd name="connsiteX1" fmla="*/ 2941421 w 12199269"/>
              <a:gd name="connsiteY1" fmla="*/ 7239 h 6892354"/>
              <a:gd name="connsiteX2" fmla="*/ 1809905 w 12199269"/>
              <a:gd name="connsiteY2" fmla="*/ 2043099 h 6892354"/>
              <a:gd name="connsiteX3" fmla="*/ 2472500 w 12199269"/>
              <a:gd name="connsiteY3" fmla="*/ 4614574 h 6892354"/>
              <a:gd name="connsiteX4" fmla="*/ 0 w 12199269"/>
              <a:gd name="connsiteY4" fmla="*/ 6892354 h 6892354"/>
              <a:gd name="connsiteX5" fmla="*/ 7107799 w 12199269"/>
              <a:gd name="connsiteY5" fmla="*/ 6892138 h 6892354"/>
              <a:gd name="connsiteX6" fmla="*/ 12199269 w 12199269"/>
              <a:gd name="connsiteY6" fmla="*/ 6892139 h 6892354"/>
              <a:gd name="connsiteX7" fmla="*/ 11240501 w 12199269"/>
              <a:gd name="connsiteY7" fmla="*/ 4624099 h 6892354"/>
              <a:gd name="connsiteX8" fmla="*/ 11571356 w 12199269"/>
              <a:gd name="connsiteY8" fmla="*/ 1312395 h 6892354"/>
              <a:gd name="connsiteX9" fmla="*/ 10842005 w 12199269"/>
              <a:gd name="connsiteY9" fmla="*/ 16764 h 6892354"/>
              <a:gd name="connsiteX10" fmla="*/ 7101666 w 12199269"/>
              <a:gd name="connsiteY10" fmla="*/ 0 h 6892354"/>
              <a:gd name="connsiteX11" fmla="*/ 3254235 w 12199269"/>
              <a:gd name="connsiteY11" fmla="*/ 7239 h 6892354"/>
              <a:gd name="connsiteX0" fmla="*/ 3254235 w 12199269"/>
              <a:gd name="connsiteY0" fmla="*/ 21334 h 6906449"/>
              <a:gd name="connsiteX1" fmla="*/ 2941421 w 12199269"/>
              <a:gd name="connsiteY1" fmla="*/ 21334 h 6906449"/>
              <a:gd name="connsiteX2" fmla="*/ 1809905 w 12199269"/>
              <a:gd name="connsiteY2" fmla="*/ 2057194 h 6906449"/>
              <a:gd name="connsiteX3" fmla="*/ 2472500 w 12199269"/>
              <a:gd name="connsiteY3" fmla="*/ 4628669 h 6906449"/>
              <a:gd name="connsiteX4" fmla="*/ 0 w 12199269"/>
              <a:gd name="connsiteY4" fmla="*/ 6906449 h 6906449"/>
              <a:gd name="connsiteX5" fmla="*/ 7107799 w 12199269"/>
              <a:gd name="connsiteY5" fmla="*/ 6906233 h 6906449"/>
              <a:gd name="connsiteX6" fmla="*/ 12199269 w 12199269"/>
              <a:gd name="connsiteY6" fmla="*/ 6906234 h 6906449"/>
              <a:gd name="connsiteX7" fmla="*/ 11240501 w 12199269"/>
              <a:gd name="connsiteY7" fmla="*/ 4638194 h 6906449"/>
              <a:gd name="connsiteX8" fmla="*/ 11571356 w 12199269"/>
              <a:gd name="connsiteY8" fmla="*/ 1326490 h 6906449"/>
              <a:gd name="connsiteX9" fmla="*/ 10821457 w 12199269"/>
              <a:gd name="connsiteY9" fmla="*/ 0 h 6906449"/>
              <a:gd name="connsiteX10" fmla="*/ 7101666 w 12199269"/>
              <a:gd name="connsiteY10" fmla="*/ 14095 h 6906449"/>
              <a:gd name="connsiteX11" fmla="*/ 3254235 w 12199269"/>
              <a:gd name="connsiteY11" fmla="*/ 21334 h 6906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9269" h="6906449">
                <a:moveTo>
                  <a:pt x="3254235" y="21334"/>
                </a:moveTo>
                <a:lnTo>
                  <a:pt x="2941421" y="21334"/>
                </a:lnTo>
                <a:lnTo>
                  <a:pt x="1809905" y="2057194"/>
                </a:lnTo>
                <a:lnTo>
                  <a:pt x="2472500" y="4628669"/>
                </a:lnTo>
                <a:lnTo>
                  <a:pt x="0" y="6906449"/>
                </a:lnTo>
                <a:lnTo>
                  <a:pt x="7107799" y="6906233"/>
                </a:lnTo>
                <a:lnTo>
                  <a:pt x="12199269" y="6906234"/>
                </a:lnTo>
                <a:lnTo>
                  <a:pt x="11240501" y="4638194"/>
                </a:lnTo>
                <a:lnTo>
                  <a:pt x="11571356" y="1326490"/>
                </a:lnTo>
                <a:lnTo>
                  <a:pt x="10821457" y="0"/>
                </a:lnTo>
                <a:lnTo>
                  <a:pt x="7101666" y="14095"/>
                </a:lnTo>
                <a:lnTo>
                  <a:pt x="3254235" y="21334"/>
                </a:lnTo>
                <a:close/>
              </a:path>
            </a:pathLst>
          </a:custGeom>
          <a:solidFill>
            <a:schemeClr val="accent1"/>
          </a:solidFill>
          <a:ln>
            <a:noFill/>
          </a:ln>
        </p:spPr>
        <p:txBody>
          <a:bodyPr wrap="square">
            <a:noAutofit/>
          </a:bodyPr>
          <a:lstStyle>
            <a:lvl1pPr marL="0" indent="0" algn="l" defTabSz="914400" rtl="0" eaLnBrk="1" latinLnBrk="0" hangingPunct="1">
              <a:lnSpc>
                <a:spcPct val="90000"/>
              </a:lnSpc>
              <a:spcBef>
                <a:spcPts val="600"/>
              </a:spcBef>
              <a:spcAft>
                <a:spcPts val="600"/>
              </a:spcAft>
              <a:buClr>
                <a:schemeClr val="accent1"/>
              </a:buClr>
              <a:buFont typeface="Wingdings" panose="05000000000000000000" pitchFamily="2" charset="2"/>
              <a:buNone/>
              <a:tabLst>
                <a:tab pos="265113" algn="l"/>
              </a:tabLst>
              <a:defRPr sz="100" kern="1200">
                <a:solidFill>
                  <a:schemeClr val="tx1"/>
                </a:solidFill>
                <a:latin typeface="+mn-lt"/>
                <a:ea typeface="+mn-ea"/>
                <a:cs typeface="+mn-cs"/>
              </a:defRPr>
            </a:lvl1pPr>
            <a:lvl2pPr marL="538163" indent="-265113" algn="l" defTabSz="914400" rtl="0" eaLnBrk="1" latinLnBrk="0" hangingPunct="1">
              <a:lnSpc>
                <a:spcPct val="90000"/>
              </a:lnSpc>
              <a:spcBef>
                <a:spcPts val="600"/>
              </a:spcBef>
              <a:spcAft>
                <a:spcPts val="600"/>
              </a:spcAft>
              <a:buFontTx/>
              <a:buBlip>
                <a:blip r:embed="rId4"/>
              </a:buBlip>
              <a:tabLst/>
              <a:defRPr sz="1400" kern="1200">
                <a:solidFill>
                  <a:schemeClr val="tx1"/>
                </a:solidFill>
                <a:latin typeface="+mn-lt"/>
                <a:ea typeface="+mn-ea"/>
                <a:cs typeface="+mn-cs"/>
              </a:defRPr>
            </a:lvl2pPr>
            <a:lvl3pPr marL="803275" indent="-265113" algn="l" defTabSz="914400" rtl="0" eaLnBrk="1" latinLnBrk="0" hangingPunct="1">
              <a:lnSpc>
                <a:spcPct val="90000"/>
              </a:lnSpc>
              <a:spcBef>
                <a:spcPts val="600"/>
              </a:spcBef>
              <a:spcAft>
                <a:spcPts val="600"/>
              </a:spcAft>
              <a:buFontTx/>
              <a:buBlip>
                <a:blip r:embed="rId4"/>
              </a:buBlip>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Tx/>
              <a:buNone/>
              <a:defRPr sz="14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Tx/>
              <a:buNone/>
              <a:defRPr sz="2400" kern="1200">
                <a:solidFill>
                  <a:schemeClr val="tx1"/>
                </a:solidFill>
                <a:latin typeface="+mj-lt"/>
                <a:ea typeface="+mn-ea"/>
                <a:cs typeface="+mn-cs"/>
              </a:defRPr>
            </a:lvl5pPr>
            <a:lvl6pPr marL="0" indent="0" algn="l" defTabSz="914400" rtl="0" eaLnBrk="1" latinLnBrk="0" hangingPunct="1">
              <a:lnSpc>
                <a:spcPct val="90000"/>
              </a:lnSpc>
              <a:spcBef>
                <a:spcPts val="600"/>
              </a:spcBef>
              <a:spcAft>
                <a:spcPts val="600"/>
              </a:spcAft>
              <a:buFontTx/>
              <a:buNone/>
              <a:tabLst>
                <a:tab pos="2328863" algn="l"/>
              </a:tabLst>
              <a:defRPr sz="2400" kern="1200">
                <a:solidFill>
                  <a:schemeClr val="accent1"/>
                </a:solidFill>
                <a:latin typeface="+mj-lt"/>
                <a:ea typeface="+mn-ea"/>
                <a:cs typeface="+mn-cs"/>
              </a:defRPr>
            </a:lvl6pPr>
            <a:lvl7pPr marL="265113" indent="-265113" algn="l" defTabSz="914400" rtl="0" eaLnBrk="1" latinLnBrk="0" hangingPunct="1">
              <a:lnSpc>
                <a:spcPct val="90000"/>
              </a:lnSpc>
              <a:spcBef>
                <a:spcPts val="600"/>
              </a:spcBef>
              <a:spcAft>
                <a:spcPts val="600"/>
              </a:spcAft>
              <a:buClr>
                <a:schemeClr val="accent1"/>
              </a:buClr>
              <a:buFont typeface="+mj-lt"/>
              <a:buAutoNum type="alphaUcPeriod"/>
              <a:defRPr sz="1400" kern="1200">
                <a:solidFill>
                  <a:schemeClr val="tx1"/>
                </a:solidFill>
                <a:latin typeface="+mn-lt"/>
                <a:ea typeface="+mn-ea"/>
                <a:cs typeface="+mn-cs"/>
              </a:defRPr>
            </a:lvl7pPr>
            <a:lvl8pPr marL="265113" indent="-265113" algn="l" defTabSz="914400" rtl="0" eaLnBrk="1" latinLnBrk="0" hangingPunct="1">
              <a:lnSpc>
                <a:spcPct val="90000"/>
              </a:lnSpc>
              <a:spcBef>
                <a:spcPts val="600"/>
              </a:spcBef>
              <a:spcAft>
                <a:spcPts val="600"/>
              </a:spcAft>
              <a:buClr>
                <a:schemeClr val="accent1"/>
              </a:buClr>
              <a:buFont typeface="+mj-lt"/>
              <a:buAutoNum type="arabicPeriod"/>
              <a:tabLst>
                <a:tab pos="265113" algn="l"/>
              </a:tabLst>
              <a:defRPr sz="1400" kern="120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Font typeface="Arial" panose="020B0604020202020204" pitchFamily="34" charset="0"/>
              <a:buNone/>
              <a:defRPr sz="3200" kern="1200">
                <a:solidFill>
                  <a:schemeClr val="tx1"/>
                </a:solidFill>
                <a:latin typeface="+mj-lt"/>
                <a:ea typeface="+mn-ea"/>
                <a:cs typeface="+mn-cs"/>
              </a:defRPr>
            </a:lvl9pPr>
          </a:lstStyle>
          <a:p>
            <a:r>
              <a:rPr lang="nl-NL"/>
              <a:t> </a:t>
            </a:r>
            <a:endParaRPr lang="en-GB" dirty="0"/>
          </a:p>
        </p:txBody>
      </p:sp>
      <p:sp>
        <p:nvSpPr>
          <p:cNvPr id="2" name="Titel 1">
            <a:extLst>
              <a:ext uri="{FF2B5EF4-FFF2-40B4-BE49-F238E27FC236}">
                <a16:creationId xmlns:a16="http://schemas.microsoft.com/office/drawing/2014/main" id="{7507BD6A-58CD-4F12-8649-424F189CBB6A}"/>
              </a:ext>
            </a:extLst>
          </p:cNvPr>
          <p:cNvSpPr>
            <a:spLocks noGrp="1"/>
          </p:cNvSpPr>
          <p:nvPr>
            <p:ph type="title"/>
          </p:nvPr>
        </p:nvSpPr>
        <p:spPr/>
        <p:txBody>
          <a:bodyPr/>
          <a:lstStyle/>
          <a:p>
            <a:r>
              <a:rPr lang="en-GB" dirty="0" err="1">
                <a:solidFill>
                  <a:schemeClr val="bg1"/>
                </a:solidFill>
              </a:rPr>
              <a:t>Afsluiting</a:t>
            </a:r>
            <a:endParaRPr lang="en-GB" dirty="0">
              <a:solidFill>
                <a:schemeClr val="bg1"/>
              </a:solidFill>
            </a:endParaRPr>
          </a:p>
        </p:txBody>
      </p:sp>
      <p:sp>
        <p:nvSpPr>
          <p:cNvPr id="3" name="Tijdelijke aanduiding voor datum 2">
            <a:extLst>
              <a:ext uri="{FF2B5EF4-FFF2-40B4-BE49-F238E27FC236}">
                <a16:creationId xmlns:a16="http://schemas.microsoft.com/office/drawing/2014/main" id="{F29BFD88-DB65-40C1-B954-0D4B35CF8ED8}"/>
              </a:ext>
            </a:extLst>
          </p:cNvPr>
          <p:cNvSpPr>
            <a:spLocks noGrp="1"/>
          </p:cNvSpPr>
          <p:nvPr>
            <p:ph type="dt" sz="half" idx="10"/>
          </p:nvPr>
        </p:nvSpPr>
        <p:spPr/>
        <p:txBody>
          <a:bodyPr/>
          <a:lstStyle/>
          <a:p>
            <a:fld id="{DBA6DDBA-6A57-49A5-90A2-0F9AD4A43A27}" type="datetime1">
              <a:rPr lang="nl-NL" smtClean="0"/>
              <a:t>22-09-2023</a:t>
            </a:fld>
            <a:endParaRPr lang="en-GB" dirty="0"/>
          </a:p>
        </p:txBody>
      </p:sp>
      <p:grpSp>
        <p:nvGrpSpPr>
          <p:cNvPr id="23" name="Groep 22">
            <a:extLst>
              <a:ext uri="{FF2B5EF4-FFF2-40B4-BE49-F238E27FC236}">
                <a16:creationId xmlns:a16="http://schemas.microsoft.com/office/drawing/2014/main" id="{70C8F999-1D4D-49D7-A80C-992B07A60E4E}"/>
              </a:ext>
            </a:extLst>
          </p:cNvPr>
          <p:cNvGrpSpPr/>
          <p:nvPr/>
        </p:nvGrpSpPr>
        <p:grpSpPr>
          <a:xfrm rot="21368666">
            <a:off x="11130079" y="6326921"/>
            <a:ext cx="380903" cy="277014"/>
            <a:chOff x="950223" y="4545761"/>
            <a:chExt cx="4630895" cy="1194103"/>
          </a:xfrm>
        </p:grpSpPr>
        <p:sp>
          <p:nvSpPr>
            <p:cNvPr id="24" name="Rechthoek 19">
              <a:extLst>
                <a:ext uri="{FF2B5EF4-FFF2-40B4-BE49-F238E27FC236}">
                  <a16:creationId xmlns:a16="http://schemas.microsoft.com/office/drawing/2014/main" id="{F49012E7-1AF8-4B55-840D-BAD2A4708058}"/>
                </a:ext>
              </a:extLst>
            </p:cNvPr>
            <p:cNvSpPr/>
            <p:nvPr/>
          </p:nvSpPr>
          <p:spPr>
            <a:xfrm>
              <a:off x="950223" y="4628945"/>
              <a:ext cx="4561070" cy="1110919"/>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hthoek 19">
              <a:extLst>
                <a:ext uri="{FF2B5EF4-FFF2-40B4-BE49-F238E27FC236}">
                  <a16:creationId xmlns:a16="http://schemas.microsoft.com/office/drawing/2014/main" id="{2E3425C3-F5B2-4D9E-BEC8-1820B565DB0D}"/>
                </a:ext>
              </a:extLst>
            </p:cNvPr>
            <p:cNvSpPr/>
            <p:nvPr/>
          </p:nvSpPr>
          <p:spPr>
            <a:xfrm>
              <a:off x="1020048" y="4545761"/>
              <a:ext cx="4561070" cy="1110919"/>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6" name="Tijdelijke aanduiding voor dianummer 4">
            <a:extLst>
              <a:ext uri="{FF2B5EF4-FFF2-40B4-BE49-F238E27FC236}">
                <a16:creationId xmlns:a16="http://schemas.microsoft.com/office/drawing/2014/main" id="{636581DE-A6CB-45E9-A322-6AB7B959D164}"/>
              </a:ext>
            </a:extLst>
          </p:cNvPr>
          <p:cNvSpPr>
            <a:spLocks noGrp="1"/>
          </p:cNvSpPr>
          <p:nvPr>
            <p:ph type="sldNum" sz="quarter" idx="12"/>
          </p:nvPr>
        </p:nvSpPr>
        <p:spPr>
          <a:xfrm>
            <a:off x="10891684" y="6356352"/>
            <a:ext cx="462116" cy="236178"/>
          </a:xfrm>
        </p:spPr>
        <p:txBody>
          <a:bodyPr/>
          <a:lstStyle/>
          <a:p>
            <a:fld id="{E75BFFD5-5BBF-47BE-B5A6-386388B0B4F6}" type="slidenum">
              <a:rPr lang="en-GB" smtClean="0"/>
              <a:t>13</a:t>
            </a:fld>
            <a:endParaRPr lang="en-GB" dirty="0"/>
          </a:p>
        </p:txBody>
      </p:sp>
      <p:grpSp>
        <p:nvGrpSpPr>
          <p:cNvPr id="30" name="Groep 29">
            <a:extLst>
              <a:ext uri="{FF2B5EF4-FFF2-40B4-BE49-F238E27FC236}">
                <a16:creationId xmlns:a16="http://schemas.microsoft.com/office/drawing/2014/main" id="{A9EBF305-1BBE-48AF-B6EB-8C524186B42A}"/>
              </a:ext>
            </a:extLst>
          </p:cNvPr>
          <p:cNvGrpSpPr/>
          <p:nvPr/>
        </p:nvGrpSpPr>
        <p:grpSpPr>
          <a:xfrm rot="20454">
            <a:off x="585524" y="2131695"/>
            <a:ext cx="4460312" cy="3201832"/>
            <a:chOff x="922202" y="4545761"/>
            <a:chExt cx="4658916" cy="1140198"/>
          </a:xfrm>
        </p:grpSpPr>
        <p:sp>
          <p:nvSpPr>
            <p:cNvPr id="31" name="Rechthoek 19">
              <a:extLst>
                <a:ext uri="{FF2B5EF4-FFF2-40B4-BE49-F238E27FC236}">
                  <a16:creationId xmlns:a16="http://schemas.microsoft.com/office/drawing/2014/main" id="{331D977F-9FA3-4546-8FB2-0D6A62B0CD32}"/>
                </a:ext>
              </a:extLst>
            </p:cNvPr>
            <p:cNvSpPr/>
            <p:nvPr/>
          </p:nvSpPr>
          <p:spPr>
            <a:xfrm>
              <a:off x="922202" y="4628945"/>
              <a:ext cx="4589088" cy="1057014"/>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081775"/>
                <a:gd name="connsiteX1" fmla="*/ 4452419 w 4561070"/>
                <a:gd name="connsiteY1" fmla="*/ 89479 h 1081775"/>
                <a:gd name="connsiteX2" fmla="*/ 4561070 w 4561070"/>
                <a:gd name="connsiteY2" fmla="*/ 441545 h 1081775"/>
                <a:gd name="connsiteX3" fmla="*/ 4537888 w 4561070"/>
                <a:gd name="connsiteY3" fmla="*/ 1081775 h 1081775"/>
                <a:gd name="connsiteX4" fmla="*/ 70644 w 4561070"/>
                <a:gd name="connsiteY4" fmla="*/ 1069109 h 1081775"/>
                <a:gd name="connsiteX5" fmla="*/ 0 w 4561070"/>
                <a:gd name="connsiteY5" fmla="*/ 394184 h 1081775"/>
                <a:gd name="connsiteX6" fmla="*/ 169912 w 4561070"/>
                <a:gd name="connsiteY6" fmla="*/ 0 h 1081775"/>
                <a:gd name="connsiteX0" fmla="*/ 169912 w 4561070"/>
                <a:gd name="connsiteY0" fmla="*/ 0 h 1069109"/>
                <a:gd name="connsiteX1" fmla="*/ 4452419 w 4561070"/>
                <a:gd name="connsiteY1" fmla="*/ 89479 h 1069109"/>
                <a:gd name="connsiteX2" fmla="*/ 4561070 w 4561070"/>
                <a:gd name="connsiteY2" fmla="*/ 441545 h 1069109"/>
                <a:gd name="connsiteX3" fmla="*/ 4523431 w 4561070"/>
                <a:gd name="connsiteY3" fmla="*/ 1046885 h 1069109"/>
                <a:gd name="connsiteX4" fmla="*/ 70644 w 4561070"/>
                <a:gd name="connsiteY4" fmla="*/ 1069109 h 1069109"/>
                <a:gd name="connsiteX5" fmla="*/ 0 w 4561070"/>
                <a:gd name="connsiteY5" fmla="*/ 394184 h 1069109"/>
                <a:gd name="connsiteX6" fmla="*/ 169912 w 4561070"/>
                <a:gd name="connsiteY6" fmla="*/ 0 h 1069109"/>
                <a:gd name="connsiteX0" fmla="*/ 211981 w 4603139"/>
                <a:gd name="connsiteY0" fmla="*/ 0 h 1069109"/>
                <a:gd name="connsiteX1" fmla="*/ 4494488 w 4603139"/>
                <a:gd name="connsiteY1" fmla="*/ 89479 h 1069109"/>
                <a:gd name="connsiteX2" fmla="*/ 4603139 w 4603139"/>
                <a:gd name="connsiteY2" fmla="*/ 441545 h 1069109"/>
                <a:gd name="connsiteX3" fmla="*/ 4565500 w 4603139"/>
                <a:gd name="connsiteY3" fmla="*/ 1046885 h 1069109"/>
                <a:gd name="connsiteX4" fmla="*/ 112713 w 4603139"/>
                <a:gd name="connsiteY4" fmla="*/ 1069109 h 1069109"/>
                <a:gd name="connsiteX5" fmla="*/ 1 w 4603139"/>
                <a:gd name="connsiteY5" fmla="*/ 345371 h 1069109"/>
                <a:gd name="connsiteX6" fmla="*/ 211981 w 4603139"/>
                <a:gd name="connsiteY6" fmla="*/ 0 h 1069109"/>
                <a:gd name="connsiteX0" fmla="*/ 197930 w 4589088"/>
                <a:gd name="connsiteY0" fmla="*/ 0 h 1069109"/>
                <a:gd name="connsiteX1" fmla="*/ 4480437 w 4589088"/>
                <a:gd name="connsiteY1" fmla="*/ 89479 h 1069109"/>
                <a:gd name="connsiteX2" fmla="*/ 4589088 w 4589088"/>
                <a:gd name="connsiteY2" fmla="*/ 441545 h 1069109"/>
                <a:gd name="connsiteX3" fmla="*/ 4551449 w 4589088"/>
                <a:gd name="connsiteY3" fmla="*/ 1046885 h 1069109"/>
                <a:gd name="connsiteX4" fmla="*/ 98662 w 4589088"/>
                <a:gd name="connsiteY4" fmla="*/ 1069109 h 1069109"/>
                <a:gd name="connsiteX5" fmla="*/ 0 w 4589088"/>
                <a:gd name="connsiteY5" fmla="*/ 362806 h 1069109"/>
                <a:gd name="connsiteX6" fmla="*/ 197930 w 4589088"/>
                <a:gd name="connsiteY6" fmla="*/ 0 h 1069109"/>
                <a:gd name="connsiteX0" fmla="*/ 197930 w 4589088"/>
                <a:gd name="connsiteY0" fmla="*/ 0 h 1046885"/>
                <a:gd name="connsiteX1" fmla="*/ 4480437 w 4589088"/>
                <a:gd name="connsiteY1" fmla="*/ 89479 h 1046885"/>
                <a:gd name="connsiteX2" fmla="*/ 4589088 w 4589088"/>
                <a:gd name="connsiteY2" fmla="*/ 441545 h 1046885"/>
                <a:gd name="connsiteX3" fmla="*/ 4551449 w 4589088"/>
                <a:gd name="connsiteY3" fmla="*/ 1046885 h 1046885"/>
                <a:gd name="connsiteX4" fmla="*/ 166313 w 4589088"/>
                <a:gd name="connsiteY4" fmla="*/ 1044568 h 1046885"/>
                <a:gd name="connsiteX5" fmla="*/ 0 w 4589088"/>
                <a:gd name="connsiteY5" fmla="*/ 362806 h 1046885"/>
                <a:gd name="connsiteX6" fmla="*/ 197930 w 4589088"/>
                <a:gd name="connsiteY6" fmla="*/ 0 h 1046885"/>
                <a:gd name="connsiteX0" fmla="*/ 197930 w 4589088"/>
                <a:gd name="connsiteY0" fmla="*/ 0 h 1051592"/>
                <a:gd name="connsiteX1" fmla="*/ 4480437 w 4589088"/>
                <a:gd name="connsiteY1" fmla="*/ 89479 h 1051592"/>
                <a:gd name="connsiteX2" fmla="*/ 4589088 w 4589088"/>
                <a:gd name="connsiteY2" fmla="*/ 441545 h 1051592"/>
                <a:gd name="connsiteX3" fmla="*/ 4551449 w 4589088"/>
                <a:gd name="connsiteY3" fmla="*/ 1046885 h 1051592"/>
                <a:gd name="connsiteX4" fmla="*/ 139188 w 4589088"/>
                <a:gd name="connsiteY4" fmla="*/ 1051592 h 1051592"/>
                <a:gd name="connsiteX5" fmla="*/ 0 w 4589088"/>
                <a:gd name="connsiteY5" fmla="*/ 362806 h 1051592"/>
                <a:gd name="connsiteX6" fmla="*/ 197930 w 4589088"/>
                <a:gd name="connsiteY6" fmla="*/ 0 h 1051592"/>
                <a:gd name="connsiteX0" fmla="*/ 197930 w 4589088"/>
                <a:gd name="connsiteY0" fmla="*/ 0 h 1057014"/>
                <a:gd name="connsiteX1" fmla="*/ 4480437 w 4589088"/>
                <a:gd name="connsiteY1" fmla="*/ 89479 h 1057014"/>
                <a:gd name="connsiteX2" fmla="*/ 4589088 w 4589088"/>
                <a:gd name="connsiteY2" fmla="*/ 441545 h 1057014"/>
                <a:gd name="connsiteX3" fmla="*/ 4551449 w 4589088"/>
                <a:gd name="connsiteY3" fmla="*/ 1046885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1135 w 4589088"/>
                <a:gd name="connsiteY3" fmla="*/ 1033371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0945 w 4589088"/>
                <a:gd name="connsiteY3" fmla="*/ 1025263 h 1057014"/>
                <a:gd name="connsiteX4" fmla="*/ 128752 w 4589088"/>
                <a:gd name="connsiteY4" fmla="*/ 1057014 h 1057014"/>
                <a:gd name="connsiteX5" fmla="*/ 0 w 4589088"/>
                <a:gd name="connsiteY5" fmla="*/ 362806 h 1057014"/>
                <a:gd name="connsiteX6" fmla="*/ 197930 w 4589088"/>
                <a:gd name="connsiteY6" fmla="*/ 0 h 10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9088" h="1057014">
                  <a:moveTo>
                    <a:pt x="197930" y="0"/>
                  </a:moveTo>
                  <a:lnTo>
                    <a:pt x="4480437" y="89479"/>
                  </a:lnTo>
                  <a:lnTo>
                    <a:pt x="4589088" y="441545"/>
                  </a:lnTo>
                  <a:lnTo>
                    <a:pt x="4550945" y="1025263"/>
                  </a:lnTo>
                  <a:lnTo>
                    <a:pt x="128752" y="1057014"/>
                  </a:lnTo>
                  <a:cubicBezTo>
                    <a:pt x="86687" y="818102"/>
                    <a:pt x="42065" y="601718"/>
                    <a:pt x="0" y="362806"/>
                  </a:cubicBezTo>
                  <a:cubicBezTo>
                    <a:pt x="97925" y="135478"/>
                    <a:pt x="121864" y="194541"/>
                    <a:pt x="19793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hthoek 19">
              <a:extLst>
                <a:ext uri="{FF2B5EF4-FFF2-40B4-BE49-F238E27FC236}">
                  <a16:creationId xmlns:a16="http://schemas.microsoft.com/office/drawing/2014/main" id="{FA1F106A-9AFF-4119-843E-09E8725E6907}"/>
                </a:ext>
              </a:extLst>
            </p:cNvPr>
            <p:cNvSpPr/>
            <p:nvPr/>
          </p:nvSpPr>
          <p:spPr>
            <a:xfrm>
              <a:off x="1020048" y="4545761"/>
              <a:ext cx="4561070" cy="1110919"/>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7" name="Tekstvak 26">
            <a:extLst>
              <a:ext uri="{FF2B5EF4-FFF2-40B4-BE49-F238E27FC236}">
                <a16:creationId xmlns:a16="http://schemas.microsoft.com/office/drawing/2014/main" id="{E6CF37CC-661E-4F86-866C-F6B7DF004BAF}"/>
              </a:ext>
            </a:extLst>
          </p:cNvPr>
          <p:cNvSpPr txBox="1"/>
          <p:nvPr/>
        </p:nvSpPr>
        <p:spPr>
          <a:xfrm rot="20454">
            <a:off x="1047296" y="2650623"/>
            <a:ext cx="3864061" cy="2215991"/>
          </a:xfrm>
          <a:prstGeom prst="rect">
            <a:avLst/>
          </a:prstGeom>
          <a:noFill/>
        </p:spPr>
        <p:txBody>
          <a:bodyPr wrap="square" lIns="0" tIns="0" rIns="0" bIns="0" rtlCol="0" anchor="t">
            <a:spAutoFit/>
          </a:bodyPr>
          <a:lstStyle/>
          <a:p>
            <a:r>
              <a:rPr lang="nl-NL" b="1" dirty="0" err="1"/>
              <a:t>Lorem</a:t>
            </a:r>
            <a:r>
              <a:rPr lang="nl-NL" b="1" dirty="0"/>
              <a:t> </a:t>
            </a:r>
            <a:r>
              <a:rPr lang="nl-NL" b="1" dirty="0" err="1"/>
              <a:t>ipsum</a:t>
            </a:r>
            <a:r>
              <a:rPr lang="nl-NL" b="1" dirty="0"/>
              <a:t> </a:t>
            </a:r>
            <a:r>
              <a:rPr lang="nl-NL" b="1" dirty="0" err="1"/>
              <a:t>dolor</a:t>
            </a:r>
            <a:r>
              <a:rPr lang="nl-NL" b="1" dirty="0"/>
              <a:t> </a:t>
            </a:r>
            <a:r>
              <a:rPr lang="nl-NL" b="1" dirty="0" err="1"/>
              <a:t>sit</a:t>
            </a:r>
            <a:r>
              <a:rPr lang="nl-NL" b="1" dirty="0"/>
              <a:t> </a:t>
            </a:r>
            <a:r>
              <a:rPr lang="nl-NL" b="1" dirty="0" err="1"/>
              <a:t>amet</a:t>
            </a:r>
            <a:r>
              <a:rPr lang="nl-NL" b="1" dirty="0"/>
              <a:t>, </a:t>
            </a:r>
            <a:r>
              <a:rPr lang="nl-NL" b="1" dirty="0" err="1"/>
              <a:t>consectetur</a:t>
            </a:r>
            <a:r>
              <a:rPr lang="nl-NL" b="1" dirty="0"/>
              <a:t> </a:t>
            </a:r>
            <a:r>
              <a:rPr lang="nl-NL" b="1" dirty="0" err="1"/>
              <a:t>adipiscing</a:t>
            </a:r>
            <a:r>
              <a:rPr lang="nl-NL" b="1" dirty="0"/>
              <a:t> </a:t>
            </a:r>
            <a:r>
              <a:rPr lang="nl-NL" b="1" dirty="0" err="1"/>
              <a:t>elit</a:t>
            </a:r>
            <a:r>
              <a:rPr lang="nl-NL" b="1" dirty="0"/>
              <a:t>, </a:t>
            </a:r>
            <a:r>
              <a:rPr lang="nl-NL" b="1" dirty="0" err="1"/>
              <a:t>sed</a:t>
            </a:r>
            <a:r>
              <a:rPr lang="nl-NL" b="1" dirty="0"/>
              <a:t> do </a:t>
            </a:r>
            <a:r>
              <a:rPr lang="nl-NL" b="1" dirty="0" err="1"/>
              <a:t>eiusmod</a:t>
            </a:r>
            <a:r>
              <a:rPr lang="nl-NL" b="1" dirty="0"/>
              <a:t> </a:t>
            </a:r>
            <a:r>
              <a:rPr lang="nl-NL" b="1" dirty="0" err="1"/>
              <a:t>tempor</a:t>
            </a:r>
            <a:r>
              <a:rPr lang="nl-NL" b="1" dirty="0"/>
              <a:t> </a:t>
            </a:r>
            <a:r>
              <a:rPr lang="nl-NL" b="1" dirty="0" err="1"/>
              <a:t>incididunt</a:t>
            </a:r>
            <a:r>
              <a:rPr lang="nl-NL" b="1" dirty="0"/>
              <a:t> ut </a:t>
            </a:r>
            <a:r>
              <a:rPr lang="nl-NL" b="1" dirty="0" err="1"/>
              <a:t>labore</a:t>
            </a:r>
            <a:r>
              <a:rPr lang="nl-NL" b="1" dirty="0"/>
              <a:t> et </a:t>
            </a:r>
            <a:r>
              <a:rPr lang="nl-NL" b="1" dirty="0" err="1"/>
              <a:t>dolore</a:t>
            </a:r>
            <a:r>
              <a:rPr lang="nl-NL" b="1" dirty="0"/>
              <a:t> magna </a:t>
            </a:r>
            <a:r>
              <a:rPr lang="nl-NL" b="1" dirty="0" err="1"/>
              <a:t>aliqua</a:t>
            </a:r>
            <a:r>
              <a:rPr lang="nl-NL" b="1" dirty="0"/>
              <a:t>. Ut </a:t>
            </a:r>
            <a:r>
              <a:rPr lang="nl-NL" b="1" dirty="0" err="1"/>
              <a:t>enim</a:t>
            </a:r>
            <a:r>
              <a:rPr lang="nl-NL" b="1" dirty="0"/>
              <a:t> ad </a:t>
            </a:r>
            <a:r>
              <a:rPr lang="nl-NL" b="1" dirty="0" err="1"/>
              <a:t>minim</a:t>
            </a:r>
            <a:r>
              <a:rPr lang="nl-NL" b="1" dirty="0"/>
              <a:t> </a:t>
            </a:r>
            <a:r>
              <a:rPr lang="nl-NL" b="1" dirty="0" err="1"/>
              <a:t>veniam</a:t>
            </a:r>
            <a:r>
              <a:rPr lang="nl-NL" b="1" dirty="0"/>
              <a:t>, </a:t>
            </a:r>
            <a:r>
              <a:rPr lang="nl-NL" b="1" dirty="0" err="1"/>
              <a:t>quis</a:t>
            </a:r>
            <a:r>
              <a:rPr lang="nl-NL" b="1" dirty="0"/>
              <a:t> </a:t>
            </a:r>
            <a:r>
              <a:rPr lang="nl-NL" b="1" dirty="0" err="1"/>
              <a:t>nostrud</a:t>
            </a:r>
            <a:r>
              <a:rPr lang="nl-NL" b="1" dirty="0"/>
              <a:t> </a:t>
            </a:r>
            <a:r>
              <a:rPr lang="nl-NL" b="1" dirty="0" err="1"/>
              <a:t>exercitation</a:t>
            </a:r>
            <a:r>
              <a:rPr lang="nl-NL" b="1" dirty="0"/>
              <a:t> </a:t>
            </a:r>
            <a:r>
              <a:rPr lang="nl-NL" b="1" dirty="0" err="1"/>
              <a:t>ullamco</a:t>
            </a:r>
            <a:r>
              <a:rPr lang="nl-NL" b="1" dirty="0"/>
              <a:t> </a:t>
            </a:r>
            <a:r>
              <a:rPr lang="nl-NL" b="1" dirty="0" err="1"/>
              <a:t>laboris</a:t>
            </a:r>
            <a:r>
              <a:rPr lang="nl-NL" b="1" dirty="0"/>
              <a:t> </a:t>
            </a:r>
            <a:r>
              <a:rPr lang="nl-NL" b="1" dirty="0" err="1"/>
              <a:t>nisi</a:t>
            </a:r>
            <a:r>
              <a:rPr lang="nl-NL" b="1" dirty="0"/>
              <a:t> ut </a:t>
            </a:r>
            <a:r>
              <a:rPr lang="nl-NL" b="1" dirty="0" err="1"/>
              <a:t>aliquip</a:t>
            </a:r>
            <a:r>
              <a:rPr lang="nl-NL" b="1" dirty="0"/>
              <a:t> ex </a:t>
            </a:r>
            <a:r>
              <a:rPr lang="nl-NL" b="1" dirty="0" err="1"/>
              <a:t>ea</a:t>
            </a:r>
            <a:r>
              <a:rPr lang="nl-NL" b="1" dirty="0"/>
              <a:t> commodo </a:t>
            </a:r>
            <a:r>
              <a:rPr lang="nl-NL" b="1" dirty="0" err="1"/>
              <a:t>consequat</a:t>
            </a:r>
            <a:r>
              <a:rPr lang="nl-NL" b="1" dirty="0"/>
              <a:t>. </a:t>
            </a:r>
          </a:p>
        </p:txBody>
      </p:sp>
      <p:grpSp>
        <p:nvGrpSpPr>
          <p:cNvPr id="34" name="Groep 33">
            <a:extLst>
              <a:ext uri="{FF2B5EF4-FFF2-40B4-BE49-F238E27FC236}">
                <a16:creationId xmlns:a16="http://schemas.microsoft.com/office/drawing/2014/main" id="{54C3857E-5E7F-461F-A319-41658A56E55A}"/>
              </a:ext>
            </a:extLst>
          </p:cNvPr>
          <p:cNvGrpSpPr/>
          <p:nvPr/>
        </p:nvGrpSpPr>
        <p:grpSpPr>
          <a:xfrm rot="21353818">
            <a:off x="614052" y="1630094"/>
            <a:ext cx="2322475" cy="744806"/>
            <a:chOff x="8238069" y="5263837"/>
            <a:chExt cx="2561670" cy="744806"/>
          </a:xfrm>
        </p:grpSpPr>
        <p:grpSp>
          <p:nvGrpSpPr>
            <p:cNvPr id="37" name="Groep 36">
              <a:extLst>
                <a:ext uri="{FF2B5EF4-FFF2-40B4-BE49-F238E27FC236}">
                  <a16:creationId xmlns:a16="http://schemas.microsoft.com/office/drawing/2014/main" id="{B7CA320F-7437-418C-8C3B-3A95630CCC01}"/>
                </a:ext>
              </a:extLst>
            </p:cNvPr>
            <p:cNvGrpSpPr/>
            <p:nvPr/>
          </p:nvGrpSpPr>
          <p:grpSpPr>
            <a:xfrm rot="159040">
              <a:off x="8238069" y="5263837"/>
              <a:ext cx="1990478" cy="744806"/>
              <a:chOff x="987898" y="4539164"/>
              <a:chExt cx="4610233" cy="1198753"/>
            </a:xfrm>
          </p:grpSpPr>
          <p:sp>
            <p:nvSpPr>
              <p:cNvPr id="39" name="Rechthoek 19">
                <a:extLst>
                  <a:ext uri="{FF2B5EF4-FFF2-40B4-BE49-F238E27FC236}">
                    <a16:creationId xmlns:a16="http://schemas.microsoft.com/office/drawing/2014/main" id="{6119B0CC-BA79-4E6C-92FB-26551ACBE8C4}"/>
                  </a:ext>
                </a:extLst>
              </p:cNvPr>
              <p:cNvSpPr/>
              <p:nvPr/>
            </p:nvSpPr>
            <p:spPr>
              <a:xfrm>
                <a:off x="987898" y="4626996"/>
                <a:ext cx="4561069" cy="1110921"/>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hthoek 19">
                <a:extLst>
                  <a:ext uri="{FF2B5EF4-FFF2-40B4-BE49-F238E27FC236}">
                    <a16:creationId xmlns:a16="http://schemas.microsoft.com/office/drawing/2014/main" id="{0D02D191-15C8-4E26-9B57-28F72C0409EC}"/>
                  </a:ext>
                </a:extLst>
              </p:cNvPr>
              <p:cNvSpPr/>
              <p:nvPr/>
            </p:nvSpPr>
            <p:spPr>
              <a:xfrm>
                <a:off x="1136683" y="4539164"/>
                <a:ext cx="4461448" cy="1110919"/>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8" name="Tekstvak 37">
              <a:extLst>
                <a:ext uri="{FF2B5EF4-FFF2-40B4-BE49-F238E27FC236}">
                  <a16:creationId xmlns:a16="http://schemas.microsoft.com/office/drawing/2014/main" id="{DDA901E8-6079-4D2D-9C60-2437D07093B5}"/>
                </a:ext>
              </a:extLst>
            </p:cNvPr>
            <p:cNvSpPr txBox="1"/>
            <p:nvPr/>
          </p:nvSpPr>
          <p:spPr>
            <a:xfrm rot="143837">
              <a:off x="8490527" y="5431490"/>
              <a:ext cx="2309212" cy="332399"/>
            </a:xfrm>
            <a:prstGeom prst="rect">
              <a:avLst/>
            </a:prstGeom>
            <a:noFill/>
          </p:spPr>
          <p:txBody>
            <a:bodyPr wrap="square" lIns="0" tIns="0" rIns="0" bIns="0" rtlCol="0" anchor="t">
              <a:spAutoFit/>
            </a:bodyPr>
            <a:lstStyle/>
            <a:p>
              <a:pPr>
                <a:lnSpc>
                  <a:spcPct val="90000"/>
                </a:lnSpc>
              </a:pPr>
              <a:r>
                <a:rPr lang="nl-NL" sz="2400" dirty="0">
                  <a:solidFill>
                    <a:schemeClr val="bg1"/>
                  </a:solidFill>
                  <a:latin typeface="+mj-lt"/>
                </a:rPr>
                <a:t>Tenslotte:</a:t>
              </a:r>
            </a:p>
          </p:txBody>
        </p:sp>
      </p:grpSp>
    </p:spTree>
    <p:extLst>
      <p:ext uri="{BB962C8B-B14F-4D97-AF65-F5344CB8AC3E}">
        <p14:creationId xmlns:p14="http://schemas.microsoft.com/office/powerpoint/2010/main" val="1931293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1250"/>
                                  </p:stCondLst>
                                  <p:childTnLst>
                                    <p:set>
                                      <p:cBhvr>
                                        <p:cTn id="6" dur="1" fill="hold">
                                          <p:stCondLst>
                                            <p:cond delay="0"/>
                                          </p:stCondLst>
                                        </p:cTn>
                                        <p:tgtEl>
                                          <p:spTgt spid="27"/>
                                        </p:tgtEl>
                                        <p:attrNameLst>
                                          <p:attrName>style.visibility</p:attrName>
                                        </p:attrNameLst>
                                      </p:cBhvr>
                                      <p:to>
                                        <p:strVal val="visible"/>
                                      </p:to>
                                    </p:set>
                                    <p:anim calcmode="lin" valueType="num">
                                      <p:cBhvr>
                                        <p:cTn id="7" dur="350" fill="hold"/>
                                        <p:tgtEl>
                                          <p:spTgt spid="27"/>
                                        </p:tgtEl>
                                        <p:attrNameLst>
                                          <p:attrName>ppt_w</p:attrName>
                                        </p:attrNameLst>
                                      </p:cBhvr>
                                      <p:tavLst>
                                        <p:tav tm="0">
                                          <p:val>
                                            <p:fltVal val="0"/>
                                          </p:val>
                                        </p:tav>
                                        <p:tav tm="100000">
                                          <p:val>
                                            <p:strVal val="#ppt_w"/>
                                          </p:val>
                                        </p:tav>
                                      </p:tavLst>
                                    </p:anim>
                                    <p:anim calcmode="lin" valueType="num">
                                      <p:cBhvr>
                                        <p:cTn id="8" dur="350" fill="hold"/>
                                        <p:tgtEl>
                                          <p:spTgt spid="27"/>
                                        </p:tgtEl>
                                        <p:attrNameLst>
                                          <p:attrName>ppt_h</p:attrName>
                                        </p:attrNameLst>
                                      </p:cBhvr>
                                      <p:tavLst>
                                        <p:tav tm="0">
                                          <p:val>
                                            <p:fltVal val="0"/>
                                          </p:val>
                                        </p:tav>
                                        <p:tav tm="100000">
                                          <p:val>
                                            <p:strVal val="#ppt_h"/>
                                          </p:val>
                                        </p:tav>
                                      </p:tavLst>
                                    </p:anim>
                                    <p:animEffect transition="in" filter="fade">
                                      <p:cBhvr>
                                        <p:cTn id="9" dur="350"/>
                                        <p:tgtEl>
                                          <p:spTgt spid="27"/>
                                        </p:tgtEl>
                                      </p:cBhvr>
                                    </p:animEffect>
                                  </p:childTnLst>
                                </p:cTn>
                              </p:par>
                              <p:par>
                                <p:cTn id="10" presetID="6" presetClass="emph" presetSubtype="0" accel="100000" autoRev="1" fill="hold" grpId="1" nodeType="withEffect">
                                  <p:stCondLst>
                                    <p:cond delay="1250"/>
                                  </p:stCondLst>
                                  <p:childTnLst>
                                    <p:animScale>
                                      <p:cBhvr>
                                        <p:cTn id="11" dur="250" fill="hold"/>
                                        <p:tgtEl>
                                          <p:spTgt spid="27"/>
                                        </p:tgtEl>
                                      </p:cBhvr>
                                      <p:by x="115000" y="115000"/>
                                    </p:animScale>
                                  </p:childTnLst>
                                </p:cTn>
                              </p:par>
                              <p:par>
                                <p:cTn id="12" presetID="53" presetClass="entr" presetSubtype="16" fill="hold" nodeType="withEffect">
                                  <p:stCondLst>
                                    <p:cond delay="1000"/>
                                  </p:stCondLst>
                                  <p:childTnLst>
                                    <p:set>
                                      <p:cBhvr>
                                        <p:cTn id="13" dur="1" fill="hold">
                                          <p:stCondLst>
                                            <p:cond delay="0"/>
                                          </p:stCondLst>
                                        </p:cTn>
                                        <p:tgtEl>
                                          <p:spTgt spid="30"/>
                                        </p:tgtEl>
                                        <p:attrNameLst>
                                          <p:attrName>style.visibility</p:attrName>
                                        </p:attrNameLst>
                                      </p:cBhvr>
                                      <p:to>
                                        <p:strVal val="visible"/>
                                      </p:to>
                                    </p:set>
                                    <p:anim calcmode="lin" valueType="num">
                                      <p:cBhvr>
                                        <p:cTn id="14" dur="350" fill="hold"/>
                                        <p:tgtEl>
                                          <p:spTgt spid="30"/>
                                        </p:tgtEl>
                                        <p:attrNameLst>
                                          <p:attrName>ppt_w</p:attrName>
                                        </p:attrNameLst>
                                      </p:cBhvr>
                                      <p:tavLst>
                                        <p:tav tm="0">
                                          <p:val>
                                            <p:fltVal val="0"/>
                                          </p:val>
                                        </p:tav>
                                        <p:tav tm="100000">
                                          <p:val>
                                            <p:strVal val="#ppt_w"/>
                                          </p:val>
                                        </p:tav>
                                      </p:tavLst>
                                    </p:anim>
                                    <p:anim calcmode="lin" valueType="num">
                                      <p:cBhvr>
                                        <p:cTn id="15" dur="350" fill="hold"/>
                                        <p:tgtEl>
                                          <p:spTgt spid="30"/>
                                        </p:tgtEl>
                                        <p:attrNameLst>
                                          <p:attrName>ppt_h</p:attrName>
                                        </p:attrNameLst>
                                      </p:cBhvr>
                                      <p:tavLst>
                                        <p:tav tm="0">
                                          <p:val>
                                            <p:fltVal val="0"/>
                                          </p:val>
                                        </p:tav>
                                        <p:tav tm="100000">
                                          <p:val>
                                            <p:strVal val="#ppt_h"/>
                                          </p:val>
                                        </p:tav>
                                      </p:tavLst>
                                    </p:anim>
                                    <p:animEffect transition="in" filter="fade">
                                      <p:cBhvr>
                                        <p:cTn id="16" dur="350"/>
                                        <p:tgtEl>
                                          <p:spTgt spid="30"/>
                                        </p:tgtEl>
                                      </p:cBhvr>
                                    </p:animEffect>
                                  </p:childTnLst>
                                </p:cTn>
                              </p:par>
                              <p:par>
                                <p:cTn id="17" presetID="6" presetClass="emph" presetSubtype="0" accel="100000" autoRev="1" fill="hold" nodeType="withEffect">
                                  <p:stCondLst>
                                    <p:cond delay="1000"/>
                                  </p:stCondLst>
                                  <p:childTnLst>
                                    <p:animScale>
                                      <p:cBhvr>
                                        <p:cTn id="18" dur="250" fill="hold"/>
                                        <p:tgtEl>
                                          <p:spTgt spid="30"/>
                                        </p:tgtEl>
                                      </p:cBhvr>
                                      <p:by x="115000" y="115000"/>
                                    </p:animScale>
                                  </p:childTnLst>
                                </p:cTn>
                              </p:par>
                              <p:par>
                                <p:cTn id="19" presetID="53" presetClass="entr" presetSubtype="16" fill="hold" nodeType="withEffect">
                                  <p:stCondLst>
                                    <p:cond delay="1000"/>
                                  </p:stCondLst>
                                  <p:childTnLst>
                                    <p:set>
                                      <p:cBhvr>
                                        <p:cTn id="20" dur="1" fill="hold">
                                          <p:stCondLst>
                                            <p:cond delay="0"/>
                                          </p:stCondLst>
                                        </p:cTn>
                                        <p:tgtEl>
                                          <p:spTgt spid="34"/>
                                        </p:tgtEl>
                                        <p:attrNameLst>
                                          <p:attrName>style.visibility</p:attrName>
                                        </p:attrNameLst>
                                      </p:cBhvr>
                                      <p:to>
                                        <p:strVal val="visible"/>
                                      </p:to>
                                    </p:set>
                                    <p:anim calcmode="lin" valueType="num">
                                      <p:cBhvr>
                                        <p:cTn id="21" dur="350" fill="hold"/>
                                        <p:tgtEl>
                                          <p:spTgt spid="34"/>
                                        </p:tgtEl>
                                        <p:attrNameLst>
                                          <p:attrName>ppt_w</p:attrName>
                                        </p:attrNameLst>
                                      </p:cBhvr>
                                      <p:tavLst>
                                        <p:tav tm="0">
                                          <p:val>
                                            <p:fltVal val="0"/>
                                          </p:val>
                                        </p:tav>
                                        <p:tav tm="100000">
                                          <p:val>
                                            <p:strVal val="#ppt_w"/>
                                          </p:val>
                                        </p:tav>
                                      </p:tavLst>
                                    </p:anim>
                                    <p:anim calcmode="lin" valueType="num">
                                      <p:cBhvr>
                                        <p:cTn id="22" dur="350" fill="hold"/>
                                        <p:tgtEl>
                                          <p:spTgt spid="34"/>
                                        </p:tgtEl>
                                        <p:attrNameLst>
                                          <p:attrName>ppt_h</p:attrName>
                                        </p:attrNameLst>
                                      </p:cBhvr>
                                      <p:tavLst>
                                        <p:tav tm="0">
                                          <p:val>
                                            <p:fltVal val="0"/>
                                          </p:val>
                                        </p:tav>
                                        <p:tav tm="100000">
                                          <p:val>
                                            <p:strVal val="#ppt_h"/>
                                          </p:val>
                                        </p:tav>
                                      </p:tavLst>
                                    </p:anim>
                                    <p:animEffect transition="in" filter="fade">
                                      <p:cBhvr>
                                        <p:cTn id="23" dur="350"/>
                                        <p:tgtEl>
                                          <p:spTgt spid="34"/>
                                        </p:tgtEl>
                                      </p:cBhvr>
                                    </p:animEffect>
                                  </p:childTnLst>
                                </p:cTn>
                              </p:par>
                              <p:par>
                                <p:cTn id="24" presetID="6" presetClass="emph" presetSubtype="0" accel="100000" autoRev="1" fill="hold" nodeType="withEffect">
                                  <p:stCondLst>
                                    <p:cond delay="1000"/>
                                  </p:stCondLst>
                                  <p:childTnLst>
                                    <p:animScale>
                                      <p:cBhvr>
                                        <p:cTn id="25" dur="250" fill="hold"/>
                                        <p:tgtEl>
                                          <p:spTgt spid="34"/>
                                        </p:tgtEl>
                                      </p:cBhvr>
                                      <p:by x="115000" y="115000"/>
                                    </p:animScale>
                                  </p:childTnLst>
                                </p:cTn>
                              </p:par>
                              <p:par>
                                <p:cTn id="26" presetID="6" presetClass="entr" presetSubtype="32" fill="hold" grpId="0" nodeType="withEffect">
                                  <p:stCondLst>
                                    <p:cond delay="500"/>
                                  </p:stCondLst>
                                  <p:iterate type="lt">
                                    <p:tmPct val="10000"/>
                                  </p:iterate>
                                  <p:childTnLst>
                                    <p:set>
                                      <p:cBhvr>
                                        <p:cTn id="27" dur="1" fill="hold">
                                          <p:stCondLst>
                                            <p:cond delay="0"/>
                                          </p:stCondLst>
                                        </p:cTn>
                                        <p:tgtEl>
                                          <p:spTgt spid="2"/>
                                        </p:tgtEl>
                                        <p:attrNameLst>
                                          <p:attrName>style.visibility</p:attrName>
                                        </p:attrNameLst>
                                      </p:cBhvr>
                                      <p:to>
                                        <p:strVal val="visible"/>
                                      </p:to>
                                    </p:set>
                                    <p:animEffect transition="in" filter="circle(out)">
                                      <p:cBhvr>
                                        <p:cTn id="28" dur="250"/>
                                        <p:tgtEl>
                                          <p:spTgt spid="2"/>
                                        </p:tgtEl>
                                      </p:cBhvr>
                                    </p:animEffect>
                                  </p:childTnLst>
                                </p:cTn>
                              </p:par>
                              <p:par>
                                <p:cTn id="29" presetID="2" presetClass="entr" presetSubtype="8" accel="42000" decel="40000" fill="hold" grpId="0" nodeType="withEffect">
                                  <p:stCondLst>
                                    <p:cond delay="0"/>
                                  </p:stCondLst>
                                  <p:childTnLst>
                                    <p:set>
                                      <p:cBhvr>
                                        <p:cTn id="30" dur="1" fill="hold">
                                          <p:stCondLst>
                                            <p:cond delay="0"/>
                                          </p:stCondLst>
                                        </p:cTn>
                                        <p:tgtEl>
                                          <p:spTgt spid="51"/>
                                        </p:tgtEl>
                                        <p:attrNameLst>
                                          <p:attrName>style.visibility</p:attrName>
                                        </p:attrNameLst>
                                      </p:cBhvr>
                                      <p:to>
                                        <p:strVal val="visible"/>
                                      </p:to>
                                    </p:set>
                                    <p:anim calcmode="lin" valueType="num">
                                      <p:cBhvr additive="base">
                                        <p:cTn id="31" dur="1000" fill="hold"/>
                                        <p:tgtEl>
                                          <p:spTgt spid="51"/>
                                        </p:tgtEl>
                                        <p:attrNameLst>
                                          <p:attrName>ppt_x</p:attrName>
                                        </p:attrNameLst>
                                      </p:cBhvr>
                                      <p:tavLst>
                                        <p:tav tm="0">
                                          <p:val>
                                            <p:strVal val="0-#ppt_w/2"/>
                                          </p:val>
                                        </p:tav>
                                        <p:tav tm="100000">
                                          <p:val>
                                            <p:strVal val="#ppt_x"/>
                                          </p:val>
                                        </p:tav>
                                      </p:tavLst>
                                    </p:anim>
                                    <p:anim calcmode="lin" valueType="num">
                                      <p:cBhvr additive="base">
                                        <p:cTn id="32" dur="1000" fill="hold"/>
                                        <p:tgtEl>
                                          <p:spTgt spid="51"/>
                                        </p:tgtEl>
                                        <p:attrNameLst>
                                          <p:attrName>ppt_y</p:attrName>
                                        </p:attrNameLst>
                                      </p:cBhvr>
                                      <p:tavLst>
                                        <p:tav tm="0">
                                          <p:val>
                                            <p:strVal val="#ppt_y"/>
                                          </p:val>
                                        </p:tav>
                                        <p:tav tm="100000">
                                          <p:val>
                                            <p:strVal val="#ppt_y"/>
                                          </p:val>
                                        </p:tav>
                                      </p:tavLst>
                                    </p:anim>
                                  </p:childTnLst>
                                </p:cTn>
                              </p:par>
                              <p:par>
                                <p:cTn id="33" presetID="2" presetClass="entr" presetSubtype="8" accel="42000" decel="40000" fill="hold" grpId="0" nodeType="withEffect">
                                  <p:stCondLst>
                                    <p:cond delay="0"/>
                                  </p:stCondLst>
                                  <p:childTnLst>
                                    <p:set>
                                      <p:cBhvr>
                                        <p:cTn id="34" dur="1" fill="hold">
                                          <p:stCondLst>
                                            <p:cond delay="0"/>
                                          </p:stCondLst>
                                        </p:cTn>
                                        <p:tgtEl>
                                          <p:spTgt spid="53"/>
                                        </p:tgtEl>
                                        <p:attrNameLst>
                                          <p:attrName>style.visibility</p:attrName>
                                        </p:attrNameLst>
                                      </p:cBhvr>
                                      <p:to>
                                        <p:strVal val="visible"/>
                                      </p:to>
                                    </p:set>
                                    <p:anim calcmode="lin" valueType="num">
                                      <p:cBhvr additive="base">
                                        <p:cTn id="35" dur="1000" fill="hold"/>
                                        <p:tgtEl>
                                          <p:spTgt spid="53"/>
                                        </p:tgtEl>
                                        <p:attrNameLst>
                                          <p:attrName>ppt_x</p:attrName>
                                        </p:attrNameLst>
                                      </p:cBhvr>
                                      <p:tavLst>
                                        <p:tav tm="0">
                                          <p:val>
                                            <p:strVal val="0-#ppt_w/2"/>
                                          </p:val>
                                        </p:tav>
                                        <p:tav tm="100000">
                                          <p:val>
                                            <p:strVal val="#ppt_x"/>
                                          </p:val>
                                        </p:tav>
                                      </p:tavLst>
                                    </p:anim>
                                    <p:anim calcmode="lin" valueType="num">
                                      <p:cBhvr additive="base">
                                        <p:cTn id="36" dur="1000" fill="hold"/>
                                        <p:tgtEl>
                                          <p:spTgt spid="53"/>
                                        </p:tgtEl>
                                        <p:attrNameLst>
                                          <p:attrName>ppt_y</p:attrName>
                                        </p:attrNameLst>
                                      </p:cBhvr>
                                      <p:tavLst>
                                        <p:tav tm="0">
                                          <p:val>
                                            <p:strVal val="#ppt_y"/>
                                          </p:val>
                                        </p:tav>
                                        <p:tav tm="100000">
                                          <p:val>
                                            <p:strVal val="#ppt_y"/>
                                          </p:val>
                                        </p:tav>
                                      </p:tavLst>
                                    </p:anim>
                                  </p:childTnLst>
                                </p:cTn>
                              </p:par>
                              <p:par>
                                <p:cTn id="37" presetID="10" presetClass="entr" presetSubtype="0" fill="hold" nodeType="withEffect">
                                  <p:stCondLst>
                                    <p:cond delay="75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500"/>
                                        <p:tgtEl>
                                          <p:spTgt spid="6"/>
                                        </p:tgtEl>
                                      </p:cBhvr>
                                    </p:animEffect>
                                  </p:childTnLst>
                                </p:cTn>
                              </p:par>
                              <p:par>
                                <p:cTn id="40" presetID="6" presetClass="emph" presetSubtype="0" repeatCount="indefinite" accel="51000" decel="48000" autoRev="1" fill="hold" nodeType="withEffect">
                                  <p:stCondLst>
                                    <p:cond delay="750"/>
                                  </p:stCondLst>
                                  <p:childTnLst>
                                    <p:animScale>
                                      <p:cBhvr>
                                        <p:cTn id="41" dur="9000" fill="hold"/>
                                        <p:tgtEl>
                                          <p:spTgt spid="6"/>
                                        </p:tgtEl>
                                      </p:cBhvr>
                                      <p:by x="112000" y="112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1" grpId="0" animBg="1"/>
      <p:bldP spid="2" grpId="0"/>
      <p:bldP spid="27" grpId="0"/>
      <p:bldP spid="27"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persoon, groep, oranje, mensen&#10;&#10;Automatisch gegenereerde beschrijving">
            <a:extLst>
              <a:ext uri="{FF2B5EF4-FFF2-40B4-BE49-F238E27FC236}">
                <a16:creationId xmlns:a16="http://schemas.microsoft.com/office/drawing/2014/main" id="{B55B4AFD-459C-4D35-9131-34F1765838ED}"/>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t="5078"/>
          <a:stretch/>
        </p:blipFill>
        <p:spPr>
          <a:xfrm>
            <a:off x="-14068" y="-7231"/>
            <a:ext cx="10877031" cy="6883983"/>
          </a:xfrm>
          <a:prstGeom prst="rect">
            <a:avLst/>
          </a:prstGeom>
        </p:spPr>
      </p:pic>
      <p:pic>
        <p:nvPicPr>
          <p:cNvPr id="43" name="Afbeelding 42" descr="Afbeelding met hek, persoon, sport, spel&#10;&#10;Automatisch gegenereerde beschrijving">
            <a:extLst>
              <a:ext uri="{FF2B5EF4-FFF2-40B4-BE49-F238E27FC236}">
                <a16:creationId xmlns:a16="http://schemas.microsoft.com/office/drawing/2014/main" id="{1303016F-D4E0-4140-B27E-FA27C1BB5CD8}"/>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137112" y="0"/>
            <a:ext cx="10287000" cy="6858000"/>
          </a:xfrm>
          <a:prstGeom prst="rect">
            <a:avLst/>
          </a:prstGeom>
        </p:spPr>
      </p:pic>
      <p:sp>
        <p:nvSpPr>
          <p:cNvPr id="6" name="Tekstvak 5">
            <a:extLst>
              <a:ext uri="{FF2B5EF4-FFF2-40B4-BE49-F238E27FC236}">
                <a16:creationId xmlns:a16="http://schemas.microsoft.com/office/drawing/2014/main" id="{429B697E-E7B5-4BEE-95C7-1164B97DBFF4}"/>
              </a:ext>
            </a:extLst>
          </p:cNvPr>
          <p:cNvSpPr txBox="1">
            <a:spLocks/>
          </p:cNvSpPr>
          <p:nvPr/>
        </p:nvSpPr>
        <p:spPr>
          <a:xfrm flipH="1">
            <a:off x="5549294" y="-7230"/>
            <a:ext cx="12199269" cy="6883983"/>
          </a:xfrm>
          <a:custGeom>
            <a:avLst/>
            <a:gdLst>
              <a:gd name="connsiteX0" fmla="*/ 3225052 w 12170086"/>
              <a:gd name="connsiteY0" fmla="*/ 0 h 6884900"/>
              <a:gd name="connsiteX1" fmla="*/ 2912238 w 12170086"/>
              <a:gd name="connsiteY1" fmla="*/ 0 h 6884900"/>
              <a:gd name="connsiteX2" fmla="*/ 1780722 w 12170086"/>
              <a:gd name="connsiteY2" fmla="*/ 2035860 h 6884900"/>
              <a:gd name="connsiteX3" fmla="*/ 2443317 w 12170086"/>
              <a:gd name="connsiteY3" fmla="*/ 4607335 h 6884900"/>
              <a:gd name="connsiteX4" fmla="*/ 0 w 12170086"/>
              <a:gd name="connsiteY4" fmla="*/ 6875375 h 6884900"/>
              <a:gd name="connsiteX5" fmla="*/ 7176331 w 12170086"/>
              <a:gd name="connsiteY5" fmla="*/ 6875375 h 6884900"/>
              <a:gd name="connsiteX6" fmla="*/ 7176258 w 12170086"/>
              <a:gd name="connsiteY6" fmla="*/ 6878658 h 6884900"/>
              <a:gd name="connsiteX7" fmla="*/ 7175892 w 12170086"/>
              <a:gd name="connsiteY7" fmla="*/ 6884900 h 6884900"/>
              <a:gd name="connsiteX8" fmla="*/ 12170086 w 12170086"/>
              <a:gd name="connsiteY8" fmla="*/ 6884900 h 6884900"/>
              <a:gd name="connsiteX9" fmla="*/ 11211318 w 12170086"/>
              <a:gd name="connsiteY9" fmla="*/ 4616860 h 6884900"/>
              <a:gd name="connsiteX10" fmla="*/ 11542173 w 12170086"/>
              <a:gd name="connsiteY10" fmla="*/ 1305156 h 6884900"/>
              <a:gd name="connsiteX11" fmla="*/ 10812822 w 12170086"/>
              <a:gd name="connsiteY11" fmla="*/ 9525 h 6884900"/>
              <a:gd name="connsiteX12" fmla="*/ 10546987 w 12170086"/>
              <a:gd name="connsiteY12" fmla="*/ 9525 h 6884900"/>
              <a:gd name="connsiteX13" fmla="*/ 7198187 w 12170086"/>
              <a:gd name="connsiteY13" fmla="*/ 12006 h 6884900"/>
              <a:gd name="connsiteX14" fmla="*/ 7198292 w 12170086"/>
              <a:gd name="connsiteY14" fmla="*/ 9286 h 6884900"/>
              <a:gd name="connsiteX15" fmla="*/ 7198943 w 12170086"/>
              <a:gd name="connsiteY15" fmla="*/ 2502 h 6884900"/>
              <a:gd name="connsiteX0" fmla="*/ 3225052 w 12170086"/>
              <a:gd name="connsiteY0" fmla="*/ 7238 h 6892138"/>
              <a:gd name="connsiteX1" fmla="*/ 2912238 w 12170086"/>
              <a:gd name="connsiteY1" fmla="*/ 7238 h 6892138"/>
              <a:gd name="connsiteX2" fmla="*/ 1780722 w 12170086"/>
              <a:gd name="connsiteY2" fmla="*/ 2043098 h 6892138"/>
              <a:gd name="connsiteX3" fmla="*/ 2443317 w 12170086"/>
              <a:gd name="connsiteY3" fmla="*/ 4614573 h 6892138"/>
              <a:gd name="connsiteX4" fmla="*/ 0 w 12170086"/>
              <a:gd name="connsiteY4" fmla="*/ 6882613 h 6892138"/>
              <a:gd name="connsiteX5" fmla="*/ 7176331 w 12170086"/>
              <a:gd name="connsiteY5" fmla="*/ 6882613 h 6892138"/>
              <a:gd name="connsiteX6" fmla="*/ 7176258 w 12170086"/>
              <a:gd name="connsiteY6" fmla="*/ 6885896 h 6892138"/>
              <a:gd name="connsiteX7" fmla="*/ 7175892 w 12170086"/>
              <a:gd name="connsiteY7" fmla="*/ 6892138 h 6892138"/>
              <a:gd name="connsiteX8" fmla="*/ 12170086 w 12170086"/>
              <a:gd name="connsiteY8" fmla="*/ 6892138 h 6892138"/>
              <a:gd name="connsiteX9" fmla="*/ 11211318 w 12170086"/>
              <a:gd name="connsiteY9" fmla="*/ 4624098 h 6892138"/>
              <a:gd name="connsiteX10" fmla="*/ 11542173 w 12170086"/>
              <a:gd name="connsiteY10" fmla="*/ 1312394 h 6892138"/>
              <a:gd name="connsiteX11" fmla="*/ 10812822 w 12170086"/>
              <a:gd name="connsiteY11" fmla="*/ 16763 h 6892138"/>
              <a:gd name="connsiteX12" fmla="*/ 10546987 w 12170086"/>
              <a:gd name="connsiteY12" fmla="*/ 16763 h 6892138"/>
              <a:gd name="connsiteX13" fmla="*/ 7198187 w 12170086"/>
              <a:gd name="connsiteY13" fmla="*/ 19244 h 6892138"/>
              <a:gd name="connsiteX14" fmla="*/ 7198292 w 12170086"/>
              <a:gd name="connsiteY14" fmla="*/ 16524 h 6892138"/>
              <a:gd name="connsiteX15" fmla="*/ 7189215 w 12170086"/>
              <a:gd name="connsiteY15" fmla="*/ 0 h 6892138"/>
              <a:gd name="connsiteX16" fmla="*/ 3225052 w 12170086"/>
              <a:gd name="connsiteY16" fmla="*/ 7238 h 6892138"/>
              <a:gd name="connsiteX0" fmla="*/ 3225052 w 12170086"/>
              <a:gd name="connsiteY0" fmla="*/ 124112 h 7009012"/>
              <a:gd name="connsiteX1" fmla="*/ 2912238 w 12170086"/>
              <a:gd name="connsiteY1" fmla="*/ 124112 h 7009012"/>
              <a:gd name="connsiteX2" fmla="*/ 1780722 w 12170086"/>
              <a:gd name="connsiteY2" fmla="*/ 2159972 h 7009012"/>
              <a:gd name="connsiteX3" fmla="*/ 2443317 w 12170086"/>
              <a:gd name="connsiteY3" fmla="*/ 4731447 h 7009012"/>
              <a:gd name="connsiteX4" fmla="*/ 0 w 12170086"/>
              <a:gd name="connsiteY4" fmla="*/ 6999487 h 7009012"/>
              <a:gd name="connsiteX5" fmla="*/ 7176331 w 12170086"/>
              <a:gd name="connsiteY5" fmla="*/ 6999487 h 7009012"/>
              <a:gd name="connsiteX6" fmla="*/ 7176258 w 12170086"/>
              <a:gd name="connsiteY6" fmla="*/ 7002770 h 7009012"/>
              <a:gd name="connsiteX7" fmla="*/ 7175892 w 12170086"/>
              <a:gd name="connsiteY7" fmla="*/ 7009012 h 7009012"/>
              <a:gd name="connsiteX8" fmla="*/ 12170086 w 12170086"/>
              <a:gd name="connsiteY8" fmla="*/ 7009012 h 7009012"/>
              <a:gd name="connsiteX9" fmla="*/ 11211318 w 12170086"/>
              <a:gd name="connsiteY9" fmla="*/ 4740972 h 7009012"/>
              <a:gd name="connsiteX10" fmla="*/ 11542173 w 12170086"/>
              <a:gd name="connsiteY10" fmla="*/ 1429268 h 7009012"/>
              <a:gd name="connsiteX11" fmla="*/ 10812822 w 12170086"/>
              <a:gd name="connsiteY11" fmla="*/ 133637 h 7009012"/>
              <a:gd name="connsiteX12" fmla="*/ 10546987 w 12170086"/>
              <a:gd name="connsiteY12" fmla="*/ 133637 h 7009012"/>
              <a:gd name="connsiteX13" fmla="*/ 7198187 w 12170086"/>
              <a:gd name="connsiteY13" fmla="*/ 136118 h 7009012"/>
              <a:gd name="connsiteX14" fmla="*/ 7198292 w 12170086"/>
              <a:gd name="connsiteY14" fmla="*/ 133398 h 7009012"/>
              <a:gd name="connsiteX15" fmla="*/ 7043300 w 12170086"/>
              <a:gd name="connsiteY15" fmla="*/ 0 h 7009012"/>
              <a:gd name="connsiteX16" fmla="*/ 3225052 w 12170086"/>
              <a:gd name="connsiteY16" fmla="*/ 124112 h 7009012"/>
              <a:gd name="connsiteX0" fmla="*/ 3225052 w 12170086"/>
              <a:gd name="connsiteY0" fmla="*/ 124112 h 7009012"/>
              <a:gd name="connsiteX1" fmla="*/ 2912238 w 12170086"/>
              <a:gd name="connsiteY1" fmla="*/ 124112 h 7009012"/>
              <a:gd name="connsiteX2" fmla="*/ 1780722 w 12170086"/>
              <a:gd name="connsiteY2" fmla="*/ 2159972 h 7009012"/>
              <a:gd name="connsiteX3" fmla="*/ 2443317 w 12170086"/>
              <a:gd name="connsiteY3" fmla="*/ 4731447 h 7009012"/>
              <a:gd name="connsiteX4" fmla="*/ 0 w 12170086"/>
              <a:gd name="connsiteY4" fmla="*/ 6999487 h 7009012"/>
              <a:gd name="connsiteX5" fmla="*/ 7176331 w 12170086"/>
              <a:gd name="connsiteY5" fmla="*/ 6999487 h 7009012"/>
              <a:gd name="connsiteX6" fmla="*/ 7176258 w 12170086"/>
              <a:gd name="connsiteY6" fmla="*/ 7002770 h 7009012"/>
              <a:gd name="connsiteX7" fmla="*/ 7175892 w 12170086"/>
              <a:gd name="connsiteY7" fmla="*/ 7009012 h 7009012"/>
              <a:gd name="connsiteX8" fmla="*/ 12170086 w 12170086"/>
              <a:gd name="connsiteY8" fmla="*/ 7009012 h 7009012"/>
              <a:gd name="connsiteX9" fmla="*/ 11211318 w 12170086"/>
              <a:gd name="connsiteY9" fmla="*/ 4740972 h 7009012"/>
              <a:gd name="connsiteX10" fmla="*/ 11542173 w 12170086"/>
              <a:gd name="connsiteY10" fmla="*/ 1429268 h 7009012"/>
              <a:gd name="connsiteX11" fmla="*/ 10812822 w 12170086"/>
              <a:gd name="connsiteY11" fmla="*/ 133637 h 7009012"/>
              <a:gd name="connsiteX12" fmla="*/ 10546987 w 12170086"/>
              <a:gd name="connsiteY12" fmla="*/ 133637 h 7009012"/>
              <a:gd name="connsiteX13" fmla="*/ 7198187 w 12170086"/>
              <a:gd name="connsiteY13" fmla="*/ 136118 h 7009012"/>
              <a:gd name="connsiteX14" fmla="*/ 7208020 w 12170086"/>
              <a:gd name="connsiteY14" fmla="*/ 162617 h 7009012"/>
              <a:gd name="connsiteX15" fmla="*/ 7043300 w 12170086"/>
              <a:gd name="connsiteY15" fmla="*/ 0 h 7009012"/>
              <a:gd name="connsiteX16" fmla="*/ 3225052 w 12170086"/>
              <a:gd name="connsiteY16" fmla="*/ 124112 h 7009012"/>
              <a:gd name="connsiteX0" fmla="*/ 3225052 w 12170086"/>
              <a:gd name="connsiteY0" fmla="*/ 124112 h 7009012"/>
              <a:gd name="connsiteX1" fmla="*/ 2912238 w 12170086"/>
              <a:gd name="connsiteY1" fmla="*/ 124112 h 7009012"/>
              <a:gd name="connsiteX2" fmla="*/ 1780722 w 12170086"/>
              <a:gd name="connsiteY2" fmla="*/ 2159972 h 7009012"/>
              <a:gd name="connsiteX3" fmla="*/ 2443317 w 12170086"/>
              <a:gd name="connsiteY3" fmla="*/ 4731447 h 7009012"/>
              <a:gd name="connsiteX4" fmla="*/ 0 w 12170086"/>
              <a:gd name="connsiteY4" fmla="*/ 6999487 h 7009012"/>
              <a:gd name="connsiteX5" fmla="*/ 7176331 w 12170086"/>
              <a:gd name="connsiteY5" fmla="*/ 6999487 h 7009012"/>
              <a:gd name="connsiteX6" fmla="*/ 7176258 w 12170086"/>
              <a:gd name="connsiteY6" fmla="*/ 7002770 h 7009012"/>
              <a:gd name="connsiteX7" fmla="*/ 7175892 w 12170086"/>
              <a:gd name="connsiteY7" fmla="*/ 7009012 h 7009012"/>
              <a:gd name="connsiteX8" fmla="*/ 12170086 w 12170086"/>
              <a:gd name="connsiteY8" fmla="*/ 7009012 h 7009012"/>
              <a:gd name="connsiteX9" fmla="*/ 11211318 w 12170086"/>
              <a:gd name="connsiteY9" fmla="*/ 4740972 h 7009012"/>
              <a:gd name="connsiteX10" fmla="*/ 11542173 w 12170086"/>
              <a:gd name="connsiteY10" fmla="*/ 1429268 h 7009012"/>
              <a:gd name="connsiteX11" fmla="*/ 10812822 w 12170086"/>
              <a:gd name="connsiteY11" fmla="*/ 133637 h 7009012"/>
              <a:gd name="connsiteX12" fmla="*/ 10546987 w 12170086"/>
              <a:gd name="connsiteY12" fmla="*/ 133637 h 7009012"/>
              <a:gd name="connsiteX13" fmla="*/ 7198187 w 12170086"/>
              <a:gd name="connsiteY13" fmla="*/ 136118 h 7009012"/>
              <a:gd name="connsiteX14" fmla="*/ 7178837 w 12170086"/>
              <a:gd name="connsiteY14" fmla="*/ 133398 h 7009012"/>
              <a:gd name="connsiteX15" fmla="*/ 7043300 w 12170086"/>
              <a:gd name="connsiteY15" fmla="*/ 0 h 7009012"/>
              <a:gd name="connsiteX16" fmla="*/ 3225052 w 12170086"/>
              <a:gd name="connsiteY16" fmla="*/ 124112 h 7009012"/>
              <a:gd name="connsiteX0" fmla="*/ 3225052 w 12170086"/>
              <a:gd name="connsiteY0" fmla="*/ 124112 h 7009012"/>
              <a:gd name="connsiteX1" fmla="*/ 2912238 w 12170086"/>
              <a:gd name="connsiteY1" fmla="*/ 124112 h 7009012"/>
              <a:gd name="connsiteX2" fmla="*/ 1780722 w 12170086"/>
              <a:gd name="connsiteY2" fmla="*/ 2159972 h 7009012"/>
              <a:gd name="connsiteX3" fmla="*/ 2443317 w 12170086"/>
              <a:gd name="connsiteY3" fmla="*/ 4731447 h 7009012"/>
              <a:gd name="connsiteX4" fmla="*/ 0 w 12170086"/>
              <a:gd name="connsiteY4" fmla="*/ 6999487 h 7009012"/>
              <a:gd name="connsiteX5" fmla="*/ 7176331 w 12170086"/>
              <a:gd name="connsiteY5" fmla="*/ 6999487 h 7009012"/>
              <a:gd name="connsiteX6" fmla="*/ 7176258 w 12170086"/>
              <a:gd name="connsiteY6" fmla="*/ 7002770 h 7009012"/>
              <a:gd name="connsiteX7" fmla="*/ 7175892 w 12170086"/>
              <a:gd name="connsiteY7" fmla="*/ 7009012 h 7009012"/>
              <a:gd name="connsiteX8" fmla="*/ 12170086 w 12170086"/>
              <a:gd name="connsiteY8" fmla="*/ 7009012 h 7009012"/>
              <a:gd name="connsiteX9" fmla="*/ 11211318 w 12170086"/>
              <a:gd name="connsiteY9" fmla="*/ 4740972 h 7009012"/>
              <a:gd name="connsiteX10" fmla="*/ 11542173 w 12170086"/>
              <a:gd name="connsiteY10" fmla="*/ 1429268 h 7009012"/>
              <a:gd name="connsiteX11" fmla="*/ 10812822 w 12170086"/>
              <a:gd name="connsiteY11" fmla="*/ 133637 h 7009012"/>
              <a:gd name="connsiteX12" fmla="*/ 10546987 w 12170086"/>
              <a:gd name="connsiteY12" fmla="*/ 133637 h 7009012"/>
              <a:gd name="connsiteX13" fmla="*/ 7198187 w 12170086"/>
              <a:gd name="connsiteY13" fmla="*/ 136118 h 7009012"/>
              <a:gd name="connsiteX14" fmla="*/ 7149654 w 12170086"/>
              <a:gd name="connsiteY14" fmla="*/ 123659 h 7009012"/>
              <a:gd name="connsiteX15" fmla="*/ 7043300 w 12170086"/>
              <a:gd name="connsiteY15" fmla="*/ 0 h 7009012"/>
              <a:gd name="connsiteX16" fmla="*/ 3225052 w 12170086"/>
              <a:gd name="connsiteY16" fmla="*/ 124112 h 7009012"/>
              <a:gd name="connsiteX0" fmla="*/ 3225052 w 12170086"/>
              <a:gd name="connsiteY0" fmla="*/ 124112 h 7009012"/>
              <a:gd name="connsiteX1" fmla="*/ 2912238 w 12170086"/>
              <a:gd name="connsiteY1" fmla="*/ 124112 h 7009012"/>
              <a:gd name="connsiteX2" fmla="*/ 1780722 w 12170086"/>
              <a:gd name="connsiteY2" fmla="*/ 2159972 h 7009012"/>
              <a:gd name="connsiteX3" fmla="*/ 2443317 w 12170086"/>
              <a:gd name="connsiteY3" fmla="*/ 4731447 h 7009012"/>
              <a:gd name="connsiteX4" fmla="*/ 0 w 12170086"/>
              <a:gd name="connsiteY4" fmla="*/ 6999487 h 7009012"/>
              <a:gd name="connsiteX5" fmla="*/ 7176331 w 12170086"/>
              <a:gd name="connsiteY5" fmla="*/ 6999487 h 7009012"/>
              <a:gd name="connsiteX6" fmla="*/ 7176258 w 12170086"/>
              <a:gd name="connsiteY6" fmla="*/ 7002770 h 7009012"/>
              <a:gd name="connsiteX7" fmla="*/ 7175892 w 12170086"/>
              <a:gd name="connsiteY7" fmla="*/ 7009012 h 7009012"/>
              <a:gd name="connsiteX8" fmla="*/ 12170086 w 12170086"/>
              <a:gd name="connsiteY8" fmla="*/ 7009012 h 7009012"/>
              <a:gd name="connsiteX9" fmla="*/ 11211318 w 12170086"/>
              <a:gd name="connsiteY9" fmla="*/ 4740972 h 7009012"/>
              <a:gd name="connsiteX10" fmla="*/ 11542173 w 12170086"/>
              <a:gd name="connsiteY10" fmla="*/ 1429268 h 7009012"/>
              <a:gd name="connsiteX11" fmla="*/ 10812822 w 12170086"/>
              <a:gd name="connsiteY11" fmla="*/ 133637 h 7009012"/>
              <a:gd name="connsiteX12" fmla="*/ 10546987 w 12170086"/>
              <a:gd name="connsiteY12" fmla="*/ 133637 h 7009012"/>
              <a:gd name="connsiteX13" fmla="*/ 7198187 w 12170086"/>
              <a:gd name="connsiteY13" fmla="*/ 136118 h 7009012"/>
              <a:gd name="connsiteX14" fmla="*/ 7043300 w 12170086"/>
              <a:gd name="connsiteY14" fmla="*/ 0 h 7009012"/>
              <a:gd name="connsiteX15" fmla="*/ 3225052 w 12170086"/>
              <a:gd name="connsiteY15" fmla="*/ 124112 h 7009012"/>
              <a:gd name="connsiteX0" fmla="*/ 3225052 w 12170086"/>
              <a:gd name="connsiteY0" fmla="*/ 124112 h 7009012"/>
              <a:gd name="connsiteX1" fmla="*/ 2912238 w 12170086"/>
              <a:gd name="connsiteY1" fmla="*/ 124112 h 7009012"/>
              <a:gd name="connsiteX2" fmla="*/ 1780722 w 12170086"/>
              <a:gd name="connsiteY2" fmla="*/ 2159972 h 7009012"/>
              <a:gd name="connsiteX3" fmla="*/ 2443317 w 12170086"/>
              <a:gd name="connsiteY3" fmla="*/ 4731447 h 7009012"/>
              <a:gd name="connsiteX4" fmla="*/ 0 w 12170086"/>
              <a:gd name="connsiteY4" fmla="*/ 6999487 h 7009012"/>
              <a:gd name="connsiteX5" fmla="*/ 7176331 w 12170086"/>
              <a:gd name="connsiteY5" fmla="*/ 6999487 h 7009012"/>
              <a:gd name="connsiteX6" fmla="*/ 7176258 w 12170086"/>
              <a:gd name="connsiteY6" fmla="*/ 7002770 h 7009012"/>
              <a:gd name="connsiteX7" fmla="*/ 7175892 w 12170086"/>
              <a:gd name="connsiteY7" fmla="*/ 7009012 h 7009012"/>
              <a:gd name="connsiteX8" fmla="*/ 12170086 w 12170086"/>
              <a:gd name="connsiteY8" fmla="*/ 7009012 h 7009012"/>
              <a:gd name="connsiteX9" fmla="*/ 11211318 w 12170086"/>
              <a:gd name="connsiteY9" fmla="*/ 4740972 h 7009012"/>
              <a:gd name="connsiteX10" fmla="*/ 11542173 w 12170086"/>
              <a:gd name="connsiteY10" fmla="*/ 1429268 h 7009012"/>
              <a:gd name="connsiteX11" fmla="*/ 10812822 w 12170086"/>
              <a:gd name="connsiteY11" fmla="*/ 133637 h 7009012"/>
              <a:gd name="connsiteX12" fmla="*/ 10546987 w 12170086"/>
              <a:gd name="connsiteY12" fmla="*/ 133637 h 7009012"/>
              <a:gd name="connsiteX13" fmla="*/ 7169004 w 12170086"/>
              <a:gd name="connsiteY13" fmla="*/ 136118 h 7009012"/>
              <a:gd name="connsiteX14" fmla="*/ 7043300 w 12170086"/>
              <a:gd name="connsiteY14" fmla="*/ 0 h 7009012"/>
              <a:gd name="connsiteX15" fmla="*/ 3225052 w 12170086"/>
              <a:gd name="connsiteY15" fmla="*/ 124112 h 7009012"/>
              <a:gd name="connsiteX0" fmla="*/ 3225052 w 12170086"/>
              <a:gd name="connsiteY0" fmla="*/ 124112 h 7009012"/>
              <a:gd name="connsiteX1" fmla="*/ 2912238 w 12170086"/>
              <a:gd name="connsiteY1" fmla="*/ 124112 h 7009012"/>
              <a:gd name="connsiteX2" fmla="*/ 1780722 w 12170086"/>
              <a:gd name="connsiteY2" fmla="*/ 2159972 h 7009012"/>
              <a:gd name="connsiteX3" fmla="*/ 2443317 w 12170086"/>
              <a:gd name="connsiteY3" fmla="*/ 4731447 h 7009012"/>
              <a:gd name="connsiteX4" fmla="*/ 0 w 12170086"/>
              <a:gd name="connsiteY4" fmla="*/ 6999487 h 7009012"/>
              <a:gd name="connsiteX5" fmla="*/ 7176331 w 12170086"/>
              <a:gd name="connsiteY5" fmla="*/ 6999487 h 7009012"/>
              <a:gd name="connsiteX6" fmla="*/ 7176258 w 12170086"/>
              <a:gd name="connsiteY6" fmla="*/ 7002770 h 7009012"/>
              <a:gd name="connsiteX7" fmla="*/ 7175892 w 12170086"/>
              <a:gd name="connsiteY7" fmla="*/ 7009012 h 7009012"/>
              <a:gd name="connsiteX8" fmla="*/ 12170086 w 12170086"/>
              <a:gd name="connsiteY8" fmla="*/ 7009012 h 7009012"/>
              <a:gd name="connsiteX9" fmla="*/ 11211318 w 12170086"/>
              <a:gd name="connsiteY9" fmla="*/ 4740972 h 7009012"/>
              <a:gd name="connsiteX10" fmla="*/ 11542173 w 12170086"/>
              <a:gd name="connsiteY10" fmla="*/ 1429268 h 7009012"/>
              <a:gd name="connsiteX11" fmla="*/ 10812822 w 12170086"/>
              <a:gd name="connsiteY11" fmla="*/ 133637 h 7009012"/>
              <a:gd name="connsiteX12" fmla="*/ 10546987 w 12170086"/>
              <a:gd name="connsiteY12" fmla="*/ 133637 h 7009012"/>
              <a:gd name="connsiteX13" fmla="*/ 7043300 w 12170086"/>
              <a:gd name="connsiteY13" fmla="*/ 0 h 7009012"/>
              <a:gd name="connsiteX14" fmla="*/ 3225052 w 12170086"/>
              <a:gd name="connsiteY14" fmla="*/ 124112 h 7009012"/>
              <a:gd name="connsiteX0" fmla="*/ 3225052 w 12170086"/>
              <a:gd name="connsiteY0" fmla="*/ 0 h 6884900"/>
              <a:gd name="connsiteX1" fmla="*/ 2912238 w 12170086"/>
              <a:gd name="connsiteY1" fmla="*/ 0 h 6884900"/>
              <a:gd name="connsiteX2" fmla="*/ 1780722 w 12170086"/>
              <a:gd name="connsiteY2" fmla="*/ 2035860 h 6884900"/>
              <a:gd name="connsiteX3" fmla="*/ 2443317 w 12170086"/>
              <a:gd name="connsiteY3" fmla="*/ 4607335 h 6884900"/>
              <a:gd name="connsiteX4" fmla="*/ 0 w 12170086"/>
              <a:gd name="connsiteY4" fmla="*/ 6875375 h 6884900"/>
              <a:gd name="connsiteX5" fmla="*/ 7176331 w 12170086"/>
              <a:gd name="connsiteY5" fmla="*/ 6875375 h 6884900"/>
              <a:gd name="connsiteX6" fmla="*/ 7176258 w 12170086"/>
              <a:gd name="connsiteY6" fmla="*/ 6878658 h 6884900"/>
              <a:gd name="connsiteX7" fmla="*/ 7175892 w 12170086"/>
              <a:gd name="connsiteY7" fmla="*/ 6884900 h 6884900"/>
              <a:gd name="connsiteX8" fmla="*/ 12170086 w 12170086"/>
              <a:gd name="connsiteY8" fmla="*/ 6884900 h 6884900"/>
              <a:gd name="connsiteX9" fmla="*/ 11211318 w 12170086"/>
              <a:gd name="connsiteY9" fmla="*/ 4616860 h 6884900"/>
              <a:gd name="connsiteX10" fmla="*/ 11542173 w 12170086"/>
              <a:gd name="connsiteY10" fmla="*/ 1305156 h 6884900"/>
              <a:gd name="connsiteX11" fmla="*/ 10812822 w 12170086"/>
              <a:gd name="connsiteY11" fmla="*/ 9525 h 6884900"/>
              <a:gd name="connsiteX12" fmla="*/ 10546987 w 12170086"/>
              <a:gd name="connsiteY12" fmla="*/ 9525 h 6884900"/>
              <a:gd name="connsiteX13" fmla="*/ 7072483 w 12170086"/>
              <a:gd name="connsiteY13" fmla="*/ 80417 h 6884900"/>
              <a:gd name="connsiteX14" fmla="*/ 3225052 w 12170086"/>
              <a:gd name="connsiteY14" fmla="*/ 0 h 6884900"/>
              <a:gd name="connsiteX0" fmla="*/ 3225052 w 12170086"/>
              <a:gd name="connsiteY0" fmla="*/ 7239 h 6892139"/>
              <a:gd name="connsiteX1" fmla="*/ 2912238 w 12170086"/>
              <a:gd name="connsiteY1" fmla="*/ 7239 h 6892139"/>
              <a:gd name="connsiteX2" fmla="*/ 1780722 w 12170086"/>
              <a:gd name="connsiteY2" fmla="*/ 2043099 h 6892139"/>
              <a:gd name="connsiteX3" fmla="*/ 2443317 w 12170086"/>
              <a:gd name="connsiteY3" fmla="*/ 4614574 h 6892139"/>
              <a:gd name="connsiteX4" fmla="*/ 0 w 12170086"/>
              <a:gd name="connsiteY4" fmla="*/ 6882614 h 6892139"/>
              <a:gd name="connsiteX5" fmla="*/ 7176331 w 12170086"/>
              <a:gd name="connsiteY5" fmla="*/ 6882614 h 6892139"/>
              <a:gd name="connsiteX6" fmla="*/ 7176258 w 12170086"/>
              <a:gd name="connsiteY6" fmla="*/ 6885897 h 6892139"/>
              <a:gd name="connsiteX7" fmla="*/ 7175892 w 12170086"/>
              <a:gd name="connsiteY7" fmla="*/ 6892139 h 6892139"/>
              <a:gd name="connsiteX8" fmla="*/ 12170086 w 12170086"/>
              <a:gd name="connsiteY8" fmla="*/ 6892139 h 6892139"/>
              <a:gd name="connsiteX9" fmla="*/ 11211318 w 12170086"/>
              <a:gd name="connsiteY9" fmla="*/ 4624099 h 6892139"/>
              <a:gd name="connsiteX10" fmla="*/ 11542173 w 12170086"/>
              <a:gd name="connsiteY10" fmla="*/ 1312395 h 6892139"/>
              <a:gd name="connsiteX11" fmla="*/ 10812822 w 12170086"/>
              <a:gd name="connsiteY11" fmla="*/ 16764 h 6892139"/>
              <a:gd name="connsiteX12" fmla="*/ 10546987 w 12170086"/>
              <a:gd name="connsiteY12" fmla="*/ 16764 h 6892139"/>
              <a:gd name="connsiteX13" fmla="*/ 7072483 w 12170086"/>
              <a:gd name="connsiteY13" fmla="*/ 0 h 6892139"/>
              <a:gd name="connsiteX14" fmla="*/ 3225052 w 12170086"/>
              <a:gd name="connsiteY14" fmla="*/ 7239 h 6892139"/>
              <a:gd name="connsiteX0" fmla="*/ 3225052 w 12170086"/>
              <a:gd name="connsiteY0" fmla="*/ 7239 h 7164844"/>
              <a:gd name="connsiteX1" fmla="*/ 2912238 w 12170086"/>
              <a:gd name="connsiteY1" fmla="*/ 7239 h 7164844"/>
              <a:gd name="connsiteX2" fmla="*/ 1780722 w 12170086"/>
              <a:gd name="connsiteY2" fmla="*/ 2043099 h 7164844"/>
              <a:gd name="connsiteX3" fmla="*/ 2443317 w 12170086"/>
              <a:gd name="connsiteY3" fmla="*/ 4614574 h 7164844"/>
              <a:gd name="connsiteX4" fmla="*/ 0 w 12170086"/>
              <a:gd name="connsiteY4" fmla="*/ 6882614 h 7164844"/>
              <a:gd name="connsiteX5" fmla="*/ 7176331 w 12170086"/>
              <a:gd name="connsiteY5" fmla="*/ 6882614 h 7164844"/>
              <a:gd name="connsiteX6" fmla="*/ 7176258 w 12170086"/>
              <a:gd name="connsiteY6" fmla="*/ 6885897 h 7164844"/>
              <a:gd name="connsiteX7" fmla="*/ 7117526 w 12170086"/>
              <a:gd name="connsiteY7" fmla="*/ 7164844 h 7164844"/>
              <a:gd name="connsiteX8" fmla="*/ 12170086 w 12170086"/>
              <a:gd name="connsiteY8" fmla="*/ 6892139 h 7164844"/>
              <a:gd name="connsiteX9" fmla="*/ 11211318 w 12170086"/>
              <a:gd name="connsiteY9" fmla="*/ 4624099 h 7164844"/>
              <a:gd name="connsiteX10" fmla="*/ 11542173 w 12170086"/>
              <a:gd name="connsiteY10" fmla="*/ 1312395 h 7164844"/>
              <a:gd name="connsiteX11" fmla="*/ 10812822 w 12170086"/>
              <a:gd name="connsiteY11" fmla="*/ 16764 h 7164844"/>
              <a:gd name="connsiteX12" fmla="*/ 10546987 w 12170086"/>
              <a:gd name="connsiteY12" fmla="*/ 16764 h 7164844"/>
              <a:gd name="connsiteX13" fmla="*/ 7072483 w 12170086"/>
              <a:gd name="connsiteY13" fmla="*/ 0 h 7164844"/>
              <a:gd name="connsiteX14" fmla="*/ 3225052 w 12170086"/>
              <a:gd name="connsiteY14" fmla="*/ 7239 h 7164844"/>
              <a:gd name="connsiteX0" fmla="*/ 3225052 w 12170086"/>
              <a:gd name="connsiteY0" fmla="*/ 7239 h 7164844"/>
              <a:gd name="connsiteX1" fmla="*/ 2912238 w 12170086"/>
              <a:gd name="connsiteY1" fmla="*/ 7239 h 7164844"/>
              <a:gd name="connsiteX2" fmla="*/ 1780722 w 12170086"/>
              <a:gd name="connsiteY2" fmla="*/ 2043099 h 7164844"/>
              <a:gd name="connsiteX3" fmla="*/ 2443317 w 12170086"/>
              <a:gd name="connsiteY3" fmla="*/ 4614574 h 7164844"/>
              <a:gd name="connsiteX4" fmla="*/ 0 w 12170086"/>
              <a:gd name="connsiteY4" fmla="*/ 6882614 h 7164844"/>
              <a:gd name="connsiteX5" fmla="*/ 7176331 w 12170086"/>
              <a:gd name="connsiteY5" fmla="*/ 6882614 h 7164844"/>
              <a:gd name="connsiteX6" fmla="*/ 7117526 w 12170086"/>
              <a:gd name="connsiteY6" fmla="*/ 7164844 h 7164844"/>
              <a:gd name="connsiteX7" fmla="*/ 12170086 w 12170086"/>
              <a:gd name="connsiteY7" fmla="*/ 6892139 h 7164844"/>
              <a:gd name="connsiteX8" fmla="*/ 11211318 w 12170086"/>
              <a:gd name="connsiteY8" fmla="*/ 4624099 h 7164844"/>
              <a:gd name="connsiteX9" fmla="*/ 11542173 w 12170086"/>
              <a:gd name="connsiteY9" fmla="*/ 1312395 h 7164844"/>
              <a:gd name="connsiteX10" fmla="*/ 10812822 w 12170086"/>
              <a:gd name="connsiteY10" fmla="*/ 16764 h 7164844"/>
              <a:gd name="connsiteX11" fmla="*/ 10546987 w 12170086"/>
              <a:gd name="connsiteY11" fmla="*/ 16764 h 7164844"/>
              <a:gd name="connsiteX12" fmla="*/ 7072483 w 12170086"/>
              <a:gd name="connsiteY12" fmla="*/ 0 h 7164844"/>
              <a:gd name="connsiteX13" fmla="*/ 3225052 w 12170086"/>
              <a:gd name="connsiteY13" fmla="*/ 7239 h 7164844"/>
              <a:gd name="connsiteX0" fmla="*/ 3225052 w 12170086"/>
              <a:gd name="connsiteY0" fmla="*/ 7239 h 7164844"/>
              <a:gd name="connsiteX1" fmla="*/ 2912238 w 12170086"/>
              <a:gd name="connsiteY1" fmla="*/ 7239 h 7164844"/>
              <a:gd name="connsiteX2" fmla="*/ 1780722 w 12170086"/>
              <a:gd name="connsiteY2" fmla="*/ 2043099 h 7164844"/>
              <a:gd name="connsiteX3" fmla="*/ 2443317 w 12170086"/>
              <a:gd name="connsiteY3" fmla="*/ 4614574 h 7164844"/>
              <a:gd name="connsiteX4" fmla="*/ 0 w 12170086"/>
              <a:gd name="connsiteY4" fmla="*/ 6882614 h 7164844"/>
              <a:gd name="connsiteX5" fmla="*/ 7176331 w 12170086"/>
              <a:gd name="connsiteY5" fmla="*/ 6892354 h 7164844"/>
              <a:gd name="connsiteX6" fmla="*/ 7117526 w 12170086"/>
              <a:gd name="connsiteY6" fmla="*/ 7164844 h 7164844"/>
              <a:gd name="connsiteX7" fmla="*/ 12170086 w 12170086"/>
              <a:gd name="connsiteY7" fmla="*/ 6892139 h 7164844"/>
              <a:gd name="connsiteX8" fmla="*/ 11211318 w 12170086"/>
              <a:gd name="connsiteY8" fmla="*/ 4624099 h 7164844"/>
              <a:gd name="connsiteX9" fmla="*/ 11542173 w 12170086"/>
              <a:gd name="connsiteY9" fmla="*/ 1312395 h 7164844"/>
              <a:gd name="connsiteX10" fmla="*/ 10812822 w 12170086"/>
              <a:gd name="connsiteY10" fmla="*/ 16764 h 7164844"/>
              <a:gd name="connsiteX11" fmla="*/ 10546987 w 12170086"/>
              <a:gd name="connsiteY11" fmla="*/ 16764 h 7164844"/>
              <a:gd name="connsiteX12" fmla="*/ 7072483 w 12170086"/>
              <a:gd name="connsiteY12" fmla="*/ 0 h 7164844"/>
              <a:gd name="connsiteX13" fmla="*/ 3225052 w 12170086"/>
              <a:gd name="connsiteY13" fmla="*/ 7239 h 7164844"/>
              <a:gd name="connsiteX0" fmla="*/ 3225052 w 12170086"/>
              <a:gd name="connsiteY0" fmla="*/ 7239 h 7164844"/>
              <a:gd name="connsiteX1" fmla="*/ 2912238 w 12170086"/>
              <a:gd name="connsiteY1" fmla="*/ 7239 h 7164844"/>
              <a:gd name="connsiteX2" fmla="*/ 1780722 w 12170086"/>
              <a:gd name="connsiteY2" fmla="*/ 2043099 h 7164844"/>
              <a:gd name="connsiteX3" fmla="*/ 2443317 w 12170086"/>
              <a:gd name="connsiteY3" fmla="*/ 4614574 h 7164844"/>
              <a:gd name="connsiteX4" fmla="*/ 0 w 12170086"/>
              <a:gd name="connsiteY4" fmla="*/ 6882614 h 7164844"/>
              <a:gd name="connsiteX5" fmla="*/ 7117526 w 12170086"/>
              <a:gd name="connsiteY5" fmla="*/ 7164844 h 7164844"/>
              <a:gd name="connsiteX6" fmla="*/ 12170086 w 12170086"/>
              <a:gd name="connsiteY6" fmla="*/ 6892139 h 7164844"/>
              <a:gd name="connsiteX7" fmla="*/ 11211318 w 12170086"/>
              <a:gd name="connsiteY7" fmla="*/ 4624099 h 7164844"/>
              <a:gd name="connsiteX8" fmla="*/ 11542173 w 12170086"/>
              <a:gd name="connsiteY8" fmla="*/ 1312395 h 7164844"/>
              <a:gd name="connsiteX9" fmla="*/ 10812822 w 12170086"/>
              <a:gd name="connsiteY9" fmla="*/ 16764 h 7164844"/>
              <a:gd name="connsiteX10" fmla="*/ 10546987 w 12170086"/>
              <a:gd name="connsiteY10" fmla="*/ 16764 h 7164844"/>
              <a:gd name="connsiteX11" fmla="*/ 7072483 w 12170086"/>
              <a:gd name="connsiteY11" fmla="*/ 0 h 7164844"/>
              <a:gd name="connsiteX12" fmla="*/ 3225052 w 12170086"/>
              <a:gd name="connsiteY12" fmla="*/ 7239 h 7164844"/>
              <a:gd name="connsiteX0" fmla="*/ 3225052 w 12170086"/>
              <a:gd name="connsiteY0" fmla="*/ 7239 h 6892139"/>
              <a:gd name="connsiteX1" fmla="*/ 2912238 w 12170086"/>
              <a:gd name="connsiteY1" fmla="*/ 7239 h 6892139"/>
              <a:gd name="connsiteX2" fmla="*/ 1780722 w 12170086"/>
              <a:gd name="connsiteY2" fmla="*/ 2043099 h 6892139"/>
              <a:gd name="connsiteX3" fmla="*/ 2443317 w 12170086"/>
              <a:gd name="connsiteY3" fmla="*/ 4614574 h 6892139"/>
              <a:gd name="connsiteX4" fmla="*/ 0 w 12170086"/>
              <a:gd name="connsiteY4" fmla="*/ 6882614 h 6892139"/>
              <a:gd name="connsiteX5" fmla="*/ 7253713 w 12170086"/>
              <a:gd name="connsiteY5" fmla="*/ 6609694 h 6892139"/>
              <a:gd name="connsiteX6" fmla="*/ 12170086 w 12170086"/>
              <a:gd name="connsiteY6" fmla="*/ 6892139 h 6892139"/>
              <a:gd name="connsiteX7" fmla="*/ 11211318 w 12170086"/>
              <a:gd name="connsiteY7" fmla="*/ 4624099 h 6892139"/>
              <a:gd name="connsiteX8" fmla="*/ 11542173 w 12170086"/>
              <a:gd name="connsiteY8" fmla="*/ 1312395 h 6892139"/>
              <a:gd name="connsiteX9" fmla="*/ 10812822 w 12170086"/>
              <a:gd name="connsiteY9" fmla="*/ 16764 h 6892139"/>
              <a:gd name="connsiteX10" fmla="*/ 10546987 w 12170086"/>
              <a:gd name="connsiteY10" fmla="*/ 16764 h 6892139"/>
              <a:gd name="connsiteX11" fmla="*/ 7072483 w 12170086"/>
              <a:gd name="connsiteY11" fmla="*/ 0 h 6892139"/>
              <a:gd name="connsiteX12" fmla="*/ 3225052 w 12170086"/>
              <a:gd name="connsiteY12" fmla="*/ 7239 h 6892139"/>
              <a:gd name="connsiteX0" fmla="*/ 3225052 w 12170086"/>
              <a:gd name="connsiteY0" fmla="*/ 7239 h 6892139"/>
              <a:gd name="connsiteX1" fmla="*/ 2912238 w 12170086"/>
              <a:gd name="connsiteY1" fmla="*/ 7239 h 6892139"/>
              <a:gd name="connsiteX2" fmla="*/ 1780722 w 12170086"/>
              <a:gd name="connsiteY2" fmla="*/ 2043099 h 6892139"/>
              <a:gd name="connsiteX3" fmla="*/ 2443317 w 12170086"/>
              <a:gd name="connsiteY3" fmla="*/ 4614574 h 6892139"/>
              <a:gd name="connsiteX4" fmla="*/ 0 w 12170086"/>
              <a:gd name="connsiteY4" fmla="*/ 6882614 h 6892139"/>
              <a:gd name="connsiteX5" fmla="*/ 7088343 w 12170086"/>
              <a:gd name="connsiteY5" fmla="*/ 6872660 h 6892139"/>
              <a:gd name="connsiteX6" fmla="*/ 12170086 w 12170086"/>
              <a:gd name="connsiteY6" fmla="*/ 6892139 h 6892139"/>
              <a:gd name="connsiteX7" fmla="*/ 11211318 w 12170086"/>
              <a:gd name="connsiteY7" fmla="*/ 4624099 h 6892139"/>
              <a:gd name="connsiteX8" fmla="*/ 11542173 w 12170086"/>
              <a:gd name="connsiteY8" fmla="*/ 1312395 h 6892139"/>
              <a:gd name="connsiteX9" fmla="*/ 10812822 w 12170086"/>
              <a:gd name="connsiteY9" fmla="*/ 16764 h 6892139"/>
              <a:gd name="connsiteX10" fmla="*/ 10546987 w 12170086"/>
              <a:gd name="connsiteY10" fmla="*/ 16764 h 6892139"/>
              <a:gd name="connsiteX11" fmla="*/ 7072483 w 12170086"/>
              <a:gd name="connsiteY11" fmla="*/ 0 h 6892139"/>
              <a:gd name="connsiteX12" fmla="*/ 3225052 w 12170086"/>
              <a:gd name="connsiteY12" fmla="*/ 7239 h 6892139"/>
              <a:gd name="connsiteX0" fmla="*/ 3225052 w 12170086"/>
              <a:gd name="connsiteY0" fmla="*/ 7239 h 6892139"/>
              <a:gd name="connsiteX1" fmla="*/ 2912238 w 12170086"/>
              <a:gd name="connsiteY1" fmla="*/ 7239 h 6892139"/>
              <a:gd name="connsiteX2" fmla="*/ 1780722 w 12170086"/>
              <a:gd name="connsiteY2" fmla="*/ 2043099 h 6892139"/>
              <a:gd name="connsiteX3" fmla="*/ 2443317 w 12170086"/>
              <a:gd name="connsiteY3" fmla="*/ 4614574 h 6892139"/>
              <a:gd name="connsiteX4" fmla="*/ 0 w 12170086"/>
              <a:gd name="connsiteY4" fmla="*/ 6882614 h 6892139"/>
              <a:gd name="connsiteX5" fmla="*/ 7078616 w 12170086"/>
              <a:gd name="connsiteY5" fmla="*/ 6882399 h 6892139"/>
              <a:gd name="connsiteX6" fmla="*/ 12170086 w 12170086"/>
              <a:gd name="connsiteY6" fmla="*/ 6892139 h 6892139"/>
              <a:gd name="connsiteX7" fmla="*/ 11211318 w 12170086"/>
              <a:gd name="connsiteY7" fmla="*/ 4624099 h 6892139"/>
              <a:gd name="connsiteX8" fmla="*/ 11542173 w 12170086"/>
              <a:gd name="connsiteY8" fmla="*/ 1312395 h 6892139"/>
              <a:gd name="connsiteX9" fmla="*/ 10812822 w 12170086"/>
              <a:gd name="connsiteY9" fmla="*/ 16764 h 6892139"/>
              <a:gd name="connsiteX10" fmla="*/ 10546987 w 12170086"/>
              <a:gd name="connsiteY10" fmla="*/ 16764 h 6892139"/>
              <a:gd name="connsiteX11" fmla="*/ 7072483 w 12170086"/>
              <a:gd name="connsiteY11" fmla="*/ 0 h 6892139"/>
              <a:gd name="connsiteX12" fmla="*/ 3225052 w 12170086"/>
              <a:gd name="connsiteY12" fmla="*/ 7239 h 6892139"/>
              <a:gd name="connsiteX0" fmla="*/ 3225052 w 12170086"/>
              <a:gd name="connsiteY0" fmla="*/ 7239 h 6892139"/>
              <a:gd name="connsiteX1" fmla="*/ 2912238 w 12170086"/>
              <a:gd name="connsiteY1" fmla="*/ 7239 h 6892139"/>
              <a:gd name="connsiteX2" fmla="*/ 1780722 w 12170086"/>
              <a:gd name="connsiteY2" fmla="*/ 2043099 h 6892139"/>
              <a:gd name="connsiteX3" fmla="*/ 2443317 w 12170086"/>
              <a:gd name="connsiteY3" fmla="*/ 4614574 h 6892139"/>
              <a:gd name="connsiteX4" fmla="*/ 0 w 12170086"/>
              <a:gd name="connsiteY4" fmla="*/ 6882614 h 6892139"/>
              <a:gd name="connsiteX5" fmla="*/ 7059161 w 12170086"/>
              <a:gd name="connsiteY5" fmla="*/ 6765525 h 6892139"/>
              <a:gd name="connsiteX6" fmla="*/ 12170086 w 12170086"/>
              <a:gd name="connsiteY6" fmla="*/ 6892139 h 6892139"/>
              <a:gd name="connsiteX7" fmla="*/ 11211318 w 12170086"/>
              <a:gd name="connsiteY7" fmla="*/ 4624099 h 6892139"/>
              <a:gd name="connsiteX8" fmla="*/ 11542173 w 12170086"/>
              <a:gd name="connsiteY8" fmla="*/ 1312395 h 6892139"/>
              <a:gd name="connsiteX9" fmla="*/ 10812822 w 12170086"/>
              <a:gd name="connsiteY9" fmla="*/ 16764 h 6892139"/>
              <a:gd name="connsiteX10" fmla="*/ 10546987 w 12170086"/>
              <a:gd name="connsiteY10" fmla="*/ 16764 h 6892139"/>
              <a:gd name="connsiteX11" fmla="*/ 7072483 w 12170086"/>
              <a:gd name="connsiteY11" fmla="*/ 0 h 6892139"/>
              <a:gd name="connsiteX12" fmla="*/ 3225052 w 12170086"/>
              <a:gd name="connsiteY12" fmla="*/ 7239 h 6892139"/>
              <a:gd name="connsiteX0" fmla="*/ 3225052 w 12170086"/>
              <a:gd name="connsiteY0" fmla="*/ 7239 h 6892139"/>
              <a:gd name="connsiteX1" fmla="*/ 2912238 w 12170086"/>
              <a:gd name="connsiteY1" fmla="*/ 7239 h 6892139"/>
              <a:gd name="connsiteX2" fmla="*/ 1780722 w 12170086"/>
              <a:gd name="connsiteY2" fmla="*/ 2043099 h 6892139"/>
              <a:gd name="connsiteX3" fmla="*/ 2443317 w 12170086"/>
              <a:gd name="connsiteY3" fmla="*/ 4614574 h 6892139"/>
              <a:gd name="connsiteX4" fmla="*/ 0 w 12170086"/>
              <a:gd name="connsiteY4" fmla="*/ 6882614 h 6892139"/>
              <a:gd name="connsiteX5" fmla="*/ 7078616 w 12170086"/>
              <a:gd name="connsiteY5" fmla="*/ 6892138 h 6892139"/>
              <a:gd name="connsiteX6" fmla="*/ 12170086 w 12170086"/>
              <a:gd name="connsiteY6" fmla="*/ 6892139 h 6892139"/>
              <a:gd name="connsiteX7" fmla="*/ 11211318 w 12170086"/>
              <a:gd name="connsiteY7" fmla="*/ 4624099 h 6892139"/>
              <a:gd name="connsiteX8" fmla="*/ 11542173 w 12170086"/>
              <a:gd name="connsiteY8" fmla="*/ 1312395 h 6892139"/>
              <a:gd name="connsiteX9" fmla="*/ 10812822 w 12170086"/>
              <a:gd name="connsiteY9" fmla="*/ 16764 h 6892139"/>
              <a:gd name="connsiteX10" fmla="*/ 10546987 w 12170086"/>
              <a:gd name="connsiteY10" fmla="*/ 16764 h 6892139"/>
              <a:gd name="connsiteX11" fmla="*/ 7072483 w 12170086"/>
              <a:gd name="connsiteY11" fmla="*/ 0 h 6892139"/>
              <a:gd name="connsiteX12" fmla="*/ 3225052 w 12170086"/>
              <a:gd name="connsiteY12" fmla="*/ 7239 h 6892139"/>
              <a:gd name="connsiteX0" fmla="*/ 3254235 w 12199269"/>
              <a:gd name="connsiteY0" fmla="*/ 7239 h 6892354"/>
              <a:gd name="connsiteX1" fmla="*/ 2941421 w 12199269"/>
              <a:gd name="connsiteY1" fmla="*/ 7239 h 6892354"/>
              <a:gd name="connsiteX2" fmla="*/ 1809905 w 12199269"/>
              <a:gd name="connsiteY2" fmla="*/ 2043099 h 6892354"/>
              <a:gd name="connsiteX3" fmla="*/ 2472500 w 12199269"/>
              <a:gd name="connsiteY3" fmla="*/ 4614574 h 6892354"/>
              <a:gd name="connsiteX4" fmla="*/ 0 w 12199269"/>
              <a:gd name="connsiteY4" fmla="*/ 6892354 h 6892354"/>
              <a:gd name="connsiteX5" fmla="*/ 7107799 w 12199269"/>
              <a:gd name="connsiteY5" fmla="*/ 6892138 h 6892354"/>
              <a:gd name="connsiteX6" fmla="*/ 12199269 w 12199269"/>
              <a:gd name="connsiteY6" fmla="*/ 6892139 h 6892354"/>
              <a:gd name="connsiteX7" fmla="*/ 11240501 w 12199269"/>
              <a:gd name="connsiteY7" fmla="*/ 4624099 h 6892354"/>
              <a:gd name="connsiteX8" fmla="*/ 11571356 w 12199269"/>
              <a:gd name="connsiteY8" fmla="*/ 1312395 h 6892354"/>
              <a:gd name="connsiteX9" fmla="*/ 10842005 w 12199269"/>
              <a:gd name="connsiteY9" fmla="*/ 16764 h 6892354"/>
              <a:gd name="connsiteX10" fmla="*/ 10576170 w 12199269"/>
              <a:gd name="connsiteY10" fmla="*/ 16764 h 6892354"/>
              <a:gd name="connsiteX11" fmla="*/ 7101666 w 12199269"/>
              <a:gd name="connsiteY11" fmla="*/ 0 h 6892354"/>
              <a:gd name="connsiteX12" fmla="*/ 3254235 w 12199269"/>
              <a:gd name="connsiteY12" fmla="*/ 7239 h 6892354"/>
              <a:gd name="connsiteX0" fmla="*/ 3254235 w 12199269"/>
              <a:gd name="connsiteY0" fmla="*/ 7239 h 6892354"/>
              <a:gd name="connsiteX1" fmla="*/ 2941421 w 12199269"/>
              <a:gd name="connsiteY1" fmla="*/ 7239 h 6892354"/>
              <a:gd name="connsiteX2" fmla="*/ 1809905 w 12199269"/>
              <a:gd name="connsiteY2" fmla="*/ 2043099 h 6892354"/>
              <a:gd name="connsiteX3" fmla="*/ 2472500 w 12199269"/>
              <a:gd name="connsiteY3" fmla="*/ 4614574 h 6892354"/>
              <a:gd name="connsiteX4" fmla="*/ 0 w 12199269"/>
              <a:gd name="connsiteY4" fmla="*/ 6892354 h 6892354"/>
              <a:gd name="connsiteX5" fmla="*/ 7107799 w 12199269"/>
              <a:gd name="connsiteY5" fmla="*/ 6892138 h 6892354"/>
              <a:gd name="connsiteX6" fmla="*/ 12199269 w 12199269"/>
              <a:gd name="connsiteY6" fmla="*/ 6892139 h 6892354"/>
              <a:gd name="connsiteX7" fmla="*/ 11240501 w 12199269"/>
              <a:gd name="connsiteY7" fmla="*/ 4624099 h 6892354"/>
              <a:gd name="connsiteX8" fmla="*/ 11571356 w 12199269"/>
              <a:gd name="connsiteY8" fmla="*/ 1312395 h 6892354"/>
              <a:gd name="connsiteX9" fmla="*/ 10842005 w 12199269"/>
              <a:gd name="connsiteY9" fmla="*/ 16764 h 6892354"/>
              <a:gd name="connsiteX10" fmla="*/ 7101666 w 12199269"/>
              <a:gd name="connsiteY10" fmla="*/ 0 h 6892354"/>
              <a:gd name="connsiteX11" fmla="*/ 3254235 w 12199269"/>
              <a:gd name="connsiteY11" fmla="*/ 7239 h 6892354"/>
              <a:gd name="connsiteX0" fmla="*/ 3254235 w 12199269"/>
              <a:gd name="connsiteY0" fmla="*/ 21334 h 6906449"/>
              <a:gd name="connsiteX1" fmla="*/ 2941421 w 12199269"/>
              <a:gd name="connsiteY1" fmla="*/ 21334 h 6906449"/>
              <a:gd name="connsiteX2" fmla="*/ 1809905 w 12199269"/>
              <a:gd name="connsiteY2" fmla="*/ 2057194 h 6906449"/>
              <a:gd name="connsiteX3" fmla="*/ 2472500 w 12199269"/>
              <a:gd name="connsiteY3" fmla="*/ 4628669 h 6906449"/>
              <a:gd name="connsiteX4" fmla="*/ 0 w 12199269"/>
              <a:gd name="connsiteY4" fmla="*/ 6906449 h 6906449"/>
              <a:gd name="connsiteX5" fmla="*/ 7107799 w 12199269"/>
              <a:gd name="connsiteY5" fmla="*/ 6906233 h 6906449"/>
              <a:gd name="connsiteX6" fmla="*/ 12199269 w 12199269"/>
              <a:gd name="connsiteY6" fmla="*/ 6906234 h 6906449"/>
              <a:gd name="connsiteX7" fmla="*/ 11240501 w 12199269"/>
              <a:gd name="connsiteY7" fmla="*/ 4638194 h 6906449"/>
              <a:gd name="connsiteX8" fmla="*/ 11571356 w 12199269"/>
              <a:gd name="connsiteY8" fmla="*/ 1326490 h 6906449"/>
              <a:gd name="connsiteX9" fmla="*/ 10821457 w 12199269"/>
              <a:gd name="connsiteY9" fmla="*/ 0 h 6906449"/>
              <a:gd name="connsiteX10" fmla="*/ 7101666 w 12199269"/>
              <a:gd name="connsiteY10" fmla="*/ 14095 h 6906449"/>
              <a:gd name="connsiteX11" fmla="*/ 3254235 w 12199269"/>
              <a:gd name="connsiteY11" fmla="*/ 21334 h 6906449"/>
              <a:gd name="connsiteX0" fmla="*/ 3254235 w 12199269"/>
              <a:gd name="connsiteY0" fmla="*/ 7239 h 6892354"/>
              <a:gd name="connsiteX1" fmla="*/ 2941421 w 12199269"/>
              <a:gd name="connsiteY1" fmla="*/ 7239 h 6892354"/>
              <a:gd name="connsiteX2" fmla="*/ 1809905 w 12199269"/>
              <a:gd name="connsiteY2" fmla="*/ 2043099 h 6892354"/>
              <a:gd name="connsiteX3" fmla="*/ 2472500 w 12199269"/>
              <a:gd name="connsiteY3" fmla="*/ 4614574 h 6892354"/>
              <a:gd name="connsiteX4" fmla="*/ 0 w 12199269"/>
              <a:gd name="connsiteY4" fmla="*/ 6892354 h 6892354"/>
              <a:gd name="connsiteX5" fmla="*/ 7107799 w 12199269"/>
              <a:gd name="connsiteY5" fmla="*/ 6892138 h 6892354"/>
              <a:gd name="connsiteX6" fmla="*/ 12199269 w 12199269"/>
              <a:gd name="connsiteY6" fmla="*/ 6892139 h 6892354"/>
              <a:gd name="connsiteX7" fmla="*/ 11240501 w 12199269"/>
              <a:gd name="connsiteY7" fmla="*/ 4624099 h 6892354"/>
              <a:gd name="connsiteX8" fmla="*/ 11571356 w 12199269"/>
              <a:gd name="connsiteY8" fmla="*/ 1312395 h 6892354"/>
              <a:gd name="connsiteX9" fmla="*/ 8078257 w 12199269"/>
              <a:gd name="connsiteY9" fmla="*/ 38520 h 6892354"/>
              <a:gd name="connsiteX10" fmla="*/ 7101666 w 12199269"/>
              <a:gd name="connsiteY10" fmla="*/ 0 h 6892354"/>
              <a:gd name="connsiteX11" fmla="*/ 3254235 w 12199269"/>
              <a:gd name="connsiteY11" fmla="*/ 7239 h 6892354"/>
              <a:gd name="connsiteX0" fmla="*/ 3254235 w 12199269"/>
              <a:gd name="connsiteY0" fmla="*/ 7239 h 6892354"/>
              <a:gd name="connsiteX1" fmla="*/ 2941421 w 12199269"/>
              <a:gd name="connsiteY1" fmla="*/ 7239 h 6892354"/>
              <a:gd name="connsiteX2" fmla="*/ 1809905 w 12199269"/>
              <a:gd name="connsiteY2" fmla="*/ 2043099 h 6892354"/>
              <a:gd name="connsiteX3" fmla="*/ 2472500 w 12199269"/>
              <a:gd name="connsiteY3" fmla="*/ 4614574 h 6892354"/>
              <a:gd name="connsiteX4" fmla="*/ 0 w 12199269"/>
              <a:gd name="connsiteY4" fmla="*/ 6892354 h 6892354"/>
              <a:gd name="connsiteX5" fmla="*/ 7107799 w 12199269"/>
              <a:gd name="connsiteY5" fmla="*/ 6892138 h 6892354"/>
              <a:gd name="connsiteX6" fmla="*/ 12199269 w 12199269"/>
              <a:gd name="connsiteY6" fmla="*/ 6892139 h 6892354"/>
              <a:gd name="connsiteX7" fmla="*/ 11240501 w 12199269"/>
              <a:gd name="connsiteY7" fmla="*/ 4624099 h 6892354"/>
              <a:gd name="connsiteX8" fmla="*/ 11571356 w 12199269"/>
              <a:gd name="connsiteY8" fmla="*/ 1312395 h 6892354"/>
              <a:gd name="connsiteX9" fmla="*/ 7101666 w 12199269"/>
              <a:gd name="connsiteY9" fmla="*/ 0 h 6892354"/>
              <a:gd name="connsiteX10" fmla="*/ 3254235 w 12199269"/>
              <a:gd name="connsiteY10" fmla="*/ 7239 h 6892354"/>
              <a:gd name="connsiteX0" fmla="*/ 3254235 w 12199269"/>
              <a:gd name="connsiteY0" fmla="*/ 7239 h 6892354"/>
              <a:gd name="connsiteX1" fmla="*/ 2941421 w 12199269"/>
              <a:gd name="connsiteY1" fmla="*/ 7239 h 6892354"/>
              <a:gd name="connsiteX2" fmla="*/ 1809905 w 12199269"/>
              <a:gd name="connsiteY2" fmla="*/ 2043099 h 6892354"/>
              <a:gd name="connsiteX3" fmla="*/ 2472500 w 12199269"/>
              <a:gd name="connsiteY3" fmla="*/ 4614574 h 6892354"/>
              <a:gd name="connsiteX4" fmla="*/ 0 w 12199269"/>
              <a:gd name="connsiteY4" fmla="*/ 6892354 h 6892354"/>
              <a:gd name="connsiteX5" fmla="*/ 7107799 w 12199269"/>
              <a:gd name="connsiteY5" fmla="*/ 6892138 h 6892354"/>
              <a:gd name="connsiteX6" fmla="*/ 12199269 w 12199269"/>
              <a:gd name="connsiteY6" fmla="*/ 6892139 h 6892354"/>
              <a:gd name="connsiteX7" fmla="*/ 11240501 w 12199269"/>
              <a:gd name="connsiteY7" fmla="*/ 4624099 h 6892354"/>
              <a:gd name="connsiteX8" fmla="*/ 11508294 w 12199269"/>
              <a:gd name="connsiteY8" fmla="*/ 1838551 h 6892354"/>
              <a:gd name="connsiteX9" fmla="*/ 7101666 w 12199269"/>
              <a:gd name="connsiteY9" fmla="*/ 0 h 6892354"/>
              <a:gd name="connsiteX10" fmla="*/ 3254235 w 12199269"/>
              <a:gd name="connsiteY10" fmla="*/ 7239 h 6892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9269" h="6892354">
                <a:moveTo>
                  <a:pt x="3254235" y="7239"/>
                </a:moveTo>
                <a:lnTo>
                  <a:pt x="2941421" y="7239"/>
                </a:lnTo>
                <a:lnTo>
                  <a:pt x="1809905" y="2043099"/>
                </a:lnTo>
                <a:lnTo>
                  <a:pt x="2472500" y="4614574"/>
                </a:lnTo>
                <a:lnTo>
                  <a:pt x="0" y="6892354"/>
                </a:lnTo>
                <a:lnTo>
                  <a:pt x="7107799" y="6892138"/>
                </a:lnTo>
                <a:lnTo>
                  <a:pt x="12199269" y="6892139"/>
                </a:lnTo>
                <a:lnTo>
                  <a:pt x="11240501" y="4624099"/>
                </a:lnTo>
                <a:lnTo>
                  <a:pt x="11508294" y="1838551"/>
                </a:lnTo>
                <a:lnTo>
                  <a:pt x="7101666" y="0"/>
                </a:lnTo>
                <a:lnTo>
                  <a:pt x="3254235" y="7239"/>
                </a:lnTo>
                <a:close/>
              </a:path>
            </a:pathLst>
          </a:custGeom>
          <a:solidFill>
            <a:schemeClr val="accent1"/>
          </a:solidFill>
          <a:ln>
            <a:noFill/>
          </a:ln>
        </p:spPr>
        <p:txBody>
          <a:bodyPr wrap="square">
            <a:noAutofit/>
          </a:bodyPr>
          <a:lstStyle>
            <a:lvl1pPr marL="0" indent="0" algn="l" defTabSz="914400" rtl="0" eaLnBrk="1" latinLnBrk="0" hangingPunct="1">
              <a:lnSpc>
                <a:spcPct val="90000"/>
              </a:lnSpc>
              <a:spcBef>
                <a:spcPts val="600"/>
              </a:spcBef>
              <a:spcAft>
                <a:spcPts val="600"/>
              </a:spcAft>
              <a:buClr>
                <a:schemeClr val="accent1"/>
              </a:buClr>
              <a:buFont typeface="Wingdings" panose="05000000000000000000" pitchFamily="2" charset="2"/>
              <a:buNone/>
              <a:tabLst>
                <a:tab pos="265113" algn="l"/>
              </a:tabLst>
              <a:defRPr sz="100" kern="1200">
                <a:solidFill>
                  <a:schemeClr val="tx1"/>
                </a:solidFill>
                <a:latin typeface="+mn-lt"/>
                <a:ea typeface="+mn-ea"/>
                <a:cs typeface="+mn-cs"/>
              </a:defRPr>
            </a:lvl1pPr>
            <a:lvl2pPr marL="538163" indent="-265113" algn="l" defTabSz="914400" rtl="0" eaLnBrk="1" latinLnBrk="0" hangingPunct="1">
              <a:lnSpc>
                <a:spcPct val="90000"/>
              </a:lnSpc>
              <a:spcBef>
                <a:spcPts val="600"/>
              </a:spcBef>
              <a:spcAft>
                <a:spcPts val="600"/>
              </a:spcAft>
              <a:buFontTx/>
              <a:buBlip>
                <a:blip r:embed="rId6"/>
              </a:buBlip>
              <a:tabLst/>
              <a:defRPr sz="1400" kern="1200">
                <a:solidFill>
                  <a:schemeClr val="tx1"/>
                </a:solidFill>
                <a:latin typeface="+mn-lt"/>
                <a:ea typeface="+mn-ea"/>
                <a:cs typeface="+mn-cs"/>
              </a:defRPr>
            </a:lvl2pPr>
            <a:lvl3pPr marL="803275" indent="-265113" algn="l" defTabSz="914400" rtl="0" eaLnBrk="1" latinLnBrk="0" hangingPunct="1">
              <a:lnSpc>
                <a:spcPct val="90000"/>
              </a:lnSpc>
              <a:spcBef>
                <a:spcPts val="600"/>
              </a:spcBef>
              <a:spcAft>
                <a:spcPts val="600"/>
              </a:spcAft>
              <a:buFontTx/>
              <a:buBlip>
                <a:blip r:embed="rId6"/>
              </a:buBlip>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Tx/>
              <a:buNone/>
              <a:defRPr sz="14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Tx/>
              <a:buNone/>
              <a:defRPr sz="2400" kern="1200">
                <a:solidFill>
                  <a:schemeClr val="tx1"/>
                </a:solidFill>
                <a:latin typeface="+mj-lt"/>
                <a:ea typeface="+mn-ea"/>
                <a:cs typeface="+mn-cs"/>
              </a:defRPr>
            </a:lvl5pPr>
            <a:lvl6pPr marL="0" indent="0" algn="l" defTabSz="914400" rtl="0" eaLnBrk="1" latinLnBrk="0" hangingPunct="1">
              <a:lnSpc>
                <a:spcPct val="90000"/>
              </a:lnSpc>
              <a:spcBef>
                <a:spcPts val="600"/>
              </a:spcBef>
              <a:spcAft>
                <a:spcPts val="600"/>
              </a:spcAft>
              <a:buFontTx/>
              <a:buNone/>
              <a:tabLst>
                <a:tab pos="2328863" algn="l"/>
              </a:tabLst>
              <a:defRPr sz="2400" kern="1200">
                <a:solidFill>
                  <a:schemeClr val="accent1"/>
                </a:solidFill>
                <a:latin typeface="+mj-lt"/>
                <a:ea typeface="+mn-ea"/>
                <a:cs typeface="+mn-cs"/>
              </a:defRPr>
            </a:lvl6pPr>
            <a:lvl7pPr marL="265113" indent="-265113" algn="l" defTabSz="914400" rtl="0" eaLnBrk="1" latinLnBrk="0" hangingPunct="1">
              <a:lnSpc>
                <a:spcPct val="90000"/>
              </a:lnSpc>
              <a:spcBef>
                <a:spcPts val="600"/>
              </a:spcBef>
              <a:spcAft>
                <a:spcPts val="600"/>
              </a:spcAft>
              <a:buClr>
                <a:schemeClr val="accent1"/>
              </a:buClr>
              <a:buFont typeface="+mj-lt"/>
              <a:buAutoNum type="alphaUcPeriod"/>
              <a:defRPr sz="1400" kern="1200">
                <a:solidFill>
                  <a:schemeClr val="tx1"/>
                </a:solidFill>
                <a:latin typeface="+mn-lt"/>
                <a:ea typeface="+mn-ea"/>
                <a:cs typeface="+mn-cs"/>
              </a:defRPr>
            </a:lvl7pPr>
            <a:lvl8pPr marL="265113" indent="-265113" algn="l" defTabSz="914400" rtl="0" eaLnBrk="1" latinLnBrk="0" hangingPunct="1">
              <a:lnSpc>
                <a:spcPct val="90000"/>
              </a:lnSpc>
              <a:spcBef>
                <a:spcPts val="600"/>
              </a:spcBef>
              <a:spcAft>
                <a:spcPts val="600"/>
              </a:spcAft>
              <a:buClr>
                <a:schemeClr val="accent1"/>
              </a:buClr>
              <a:buFont typeface="+mj-lt"/>
              <a:buAutoNum type="arabicPeriod"/>
              <a:tabLst>
                <a:tab pos="265113" algn="l"/>
              </a:tabLst>
              <a:defRPr sz="1400" kern="120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Font typeface="Arial" panose="020B0604020202020204" pitchFamily="34" charset="0"/>
              <a:buNone/>
              <a:defRPr sz="3200" kern="1200">
                <a:solidFill>
                  <a:schemeClr val="tx1"/>
                </a:solidFill>
                <a:latin typeface="+mj-lt"/>
                <a:ea typeface="+mn-ea"/>
                <a:cs typeface="+mn-cs"/>
              </a:defRPr>
            </a:lvl9pPr>
          </a:lstStyle>
          <a:p>
            <a:r>
              <a:rPr lang="nl-NL"/>
              <a:t> </a:t>
            </a:r>
            <a:endParaRPr lang="en-GB" dirty="0"/>
          </a:p>
        </p:txBody>
      </p:sp>
      <p:sp>
        <p:nvSpPr>
          <p:cNvPr id="39" name="Ovaal 38">
            <a:extLst>
              <a:ext uri="{FF2B5EF4-FFF2-40B4-BE49-F238E27FC236}">
                <a16:creationId xmlns:a16="http://schemas.microsoft.com/office/drawing/2014/main" id="{F9E7CE65-638C-4358-A962-4A1E47520C79}"/>
              </a:ext>
            </a:extLst>
          </p:cNvPr>
          <p:cNvSpPr/>
          <p:nvPr/>
        </p:nvSpPr>
        <p:spPr>
          <a:xfrm>
            <a:off x="7475597" y="2402673"/>
            <a:ext cx="5772687" cy="5772687"/>
          </a:xfrm>
          <a:prstGeom prst="ellipse">
            <a:avLst/>
          </a:prstGeom>
          <a:noFill/>
          <a:ln w="4762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jdelijke aanduiding voor datum 2">
            <a:extLst>
              <a:ext uri="{FF2B5EF4-FFF2-40B4-BE49-F238E27FC236}">
                <a16:creationId xmlns:a16="http://schemas.microsoft.com/office/drawing/2014/main" id="{B8F0A737-E639-46B2-B77D-623BA9BDD197}"/>
              </a:ext>
            </a:extLst>
          </p:cNvPr>
          <p:cNvSpPr>
            <a:spLocks noGrp="1"/>
          </p:cNvSpPr>
          <p:nvPr>
            <p:ph type="dt" sz="half" idx="10"/>
          </p:nvPr>
        </p:nvSpPr>
        <p:spPr/>
        <p:txBody>
          <a:bodyPr/>
          <a:lstStyle/>
          <a:p>
            <a:fld id="{0FBF65D2-3B3B-4415-920A-90465D1F96CF}" type="datetime1">
              <a:rPr lang="nl-NL" smtClean="0"/>
              <a:t>22-09-2023</a:t>
            </a:fld>
            <a:endParaRPr lang="en-GB" dirty="0"/>
          </a:p>
        </p:txBody>
      </p:sp>
      <p:grpSp>
        <p:nvGrpSpPr>
          <p:cNvPr id="27" name="Groep 26">
            <a:extLst>
              <a:ext uri="{FF2B5EF4-FFF2-40B4-BE49-F238E27FC236}">
                <a16:creationId xmlns:a16="http://schemas.microsoft.com/office/drawing/2014/main" id="{B21FF1A7-96D7-4B44-8FDE-8047CF3E545C}"/>
              </a:ext>
            </a:extLst>
          </p:cNvPr>
          <p:cNvGrpSpPr/>
          <p:nvPr/>
        </p:nvGrpSpPr>
        <p:grpSpPr>
          <a:xfrm>
            <a:off x="5775609" y="3030222"/>
            <a:ext cx="4923936" cy="1240470"/>
            <a:chOff x="838200" y="3407105"/>
            <a:chExt cx="4354897" cy="1097114"/>
          </a:xfrm>
        </p:grpSpPr>
        <p:sp>
          <p:nvSpPr>
            <p:cNvPr id="20" name="Vrije vorm: vorm 19">
              <a:extLst>
                <a:ext uri="{FF2B5EF4-FFF2-40B4-BE49-F238E27FC236}">
                  <a16:creationId xmlns:a16="http://schemas.microsoft.com/office/drawing/2014/main" id="{1BC9B721-95F0-4E06-BBE7-02D0053D5885}"/>
                </a:ext>
              </a:extLst>
            </p:cNvPr>
            <p:cNvSpPr txBox="1">
              <a:spLocks/>
            </p:cNvSpPr>
            <p:nvPr/>
          </p:nvSpPr>
          <p:spPr>
            <a:xfrm rot="21388396">
              <a:off x="934316" y="3492643"/>
              <a:ext cx="4258781" cy="1011576"/>
            </a:xfrm>
            <a:custGeom>
              <a:avLst/>
              <a:gdLst>
                <a:gd name="connsiteX0" fmla="*/ 4100130 w 4258781"/>
                <a:gd name="connsiteY0" fmla="*/ 0 h 1011576"/>
                <a:gd name="connsiteX1" fmla="*/ 4258781 w 4258781"/>
                <a:gd name="connsiteY1" fmla="*/ 358935 h 1011576"/>
                <a:gd name="connsiteX2" fmla="*/ 4140949 w 4258781"/>
                <a:gd name="connsiteY2" fmla="*/ 1011576 h 1011576"/>
                <a:gd name="connsiteX3" fmla="*/ 21646 w 4258781"/>
                <a:gd name="connsiteY3" fmla="*/ 985038 h 1011576"/>
                <a:gd name="connsiteX4" fmla="*/ 0 w 4258781"/>
                <a:gd name="connsiteY4" fmla="*/ 402060 h 1011576"/>
                <a:gd name="connsiteX5" fmla="*/ 101450 w 4258781"/>
                <a:gd name="connsiteY5" fmla="*/ 81477 h 1011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58781" h="1011576">
                  <a:moveTo>
                    <a:pt x="4100130" y="0"/>
                  </a:moveTo>
                  <a:cubicBezTo>
                    <a:pt x="4171155" y="177144"/>
                    <a:pt x="4167346" y="151935"/>
                    <a:pt x="4258781" y="358935"/>
                  </a:cubicBezTo>
                  <a:lnTo>
                    <a:pt x="4140949" y="1011576"/>
                  </a:lnTo>
                  <a:lnTo>
                    <a:pt x="21646" y="985038"/>
                  </a:lnTo>
                  <a:lnTo>
                    <a:pt x="0" y="402060"/>
                  </a:lnTo>
                  <a:lnTo>
                    <a:pt x="101450" y="81477"/>
                  </a:lnTo>
                  <a:close/>
                </a:path>
              </a:pathLst>
            </a:custGeom>
            <a:solidFill>
              <a:schemeClr val="tx1"/>
            </a:solidFill>
          </p:spPr>
          <p:txBody>
            <a:bodyPr wrap="square">
              <a:noAutofit/>
            </a:bodyPr>
            <a:lstStyle>
              <a:lvl1pPr marL="0" indent="0" algn="l" defTabSz="914400" rtl="0" eaLnBrk="1" latinLnBrk="0" hangingPunct="1">
                <a:lnSpc>
                  <a:spcPct val="90000"/>
                </a:lnSpc>
                <a:spcBef>
                  <a:spcPts val="600"/>
                </a:spcBef>
                <a:spcAft>
                  <a:spcPts val="600"/>
                </a:spcAft>
                <a:buClr>
                  <a:schemeClr val="accent1"/>
                </a:buClr>
                <a:buFont typeface="Wingdings" panose="05000000000000000000" pitchFamily="2" charset="2"/>
                <a:buNone/>
                <a:tabLst>
                  <a:tab pos="265113" algn="l"/>
                </a:tabLst>
                <a:defRPr sz="1400" kern="1200">
                  <a:solidFill>
                    <a:schemeClr val="tx1"/>
                  </a:solidFill>
                  <a:latin typeface="+mn-lt"/>
                  <a:ea typeface="+mn-ea"/>
                  <a:cs typeface="+mn-cs"/>
                </a:defRPr>
              </a:lvl1pPr>
              <a:lvl2pPr marL="538163" indent="-265113" algn="l" defTabSz="914400" rtl="0" eaLnBrk="1" latinLnBrk="0" hangingPunct="1">
                <a:lnSpc>
                  <a:spcPct val="90000"/>
                </a:lnSpc>
                <a:spcBef>
                  <a:spcPts val="600"/>
                </a:spcBef>
                <a:spcAft>
                  <a:spcPts val="600"/>
                </a:spcAft>
                <a:buFontTx/>
                <a:buBlip>
                  <a:blip r:embed="rId6"/>
                </a:buBlip>
                <a:tabLst/>
                <a:defRPr sz="1400" kern="1200">
                  <a:solidFill>
                    <a:schemeClr val="tx1"/>
                  </a:solidFill>
                  <a:latin typeface="+mn-lt"/>
                  <a:ea typeface="+mn-ea"/>
                  <a:cs typeface="+mn-cs"/>
                </a:defRPr>
              </a:lvl2pPr>
              <a:lvl3pPr marL="803275" indent="-265113" algn="l" defTabSz="914400" rtl="0" eaLnBrk="1" latinLnBrk="0" hangingPunct="1">
                <a:lnSpc>
                  <a:spcPct val="90000"/>
                </a:lnSpc>
                <a:spcBef>
                  <a:spcPts val="600"/>
                </a:spcBef>
                <a:spcAft>
                  <a:spcPts val="600"/>
                </a:spcAft>
                <a:buFontTx/>
                <a:buBlip>
                  <a:blip r:embed="rId6"/>
                </a:buBlip>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Tx/>
                <a:buNone/>
                <a:defRPr sz="14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Tx/>
                <a:buNone/>
                <a:defRPr sz="2400" kern="1200">
                  <a:solidFill>
                    <a:schemeClr val="tx1"/>
                  </a:solidFill>
                  <a:latin typeface="+mj-lt"/>
                  <a:ea typeface="+mn-ea"/>
                  <a:cs typeface="+mn-cs"/>
                </a:defRPr>
              </a:lvl5pPr>
              <a:lvl6pPr marL="0" indent="0" algn="l" defTabSz="914400" rtl="0" eaLnBrk="1" latinLnBrk="0" hangingPunct="1">
                <a:lnSpc>
                  <a:spcPct val="90000"/>
                </a:lnSpc>
                <a:spcBef>
                  <a:spcPts val="600"/>
                </a:spcBef>
                <a:spcAft>
                  <a:spcPts val="600"/>
                </a:spcAft>
                <a:buFontTx/>
                <a:buNone/>
                <a:tabLst>
                  <a:tab pos="2328863" algn="l"/>
                </a:tabLst>
                <a:defRPr sz="2400" kern="1200">
                  <a:solidFill>
                    <a:schemeClr val="accent1"/>
                  </a:solidFill>
                  <a:latin typeface="+mj-lt"/>
                  <a:ea typeface="+mn-ea"/>
                  <a:cs typeface="+mn-cs"/>
                </a:defRPr>
              </a:lvl6pPr>
              <a:lvl7pPr marL="265113" indent="-265113" algn="l" defTabSz="914400" rtl="0" eaLnBrk="1" latinLnBrk="0" hangingPunct="1">
                <a:lnSpc>
                  <a:spcPct val="90000"/>
                </a:lnSpc>
                <a:spcBef>
                  <a:spcPts val="600"/>
                </a:spcBef>
                <a:spcAft>
                  <a:spcPts val="600"/>
                </a:spcAft>
                <a:buClr>
                  <a:schemeClr val="accent1"/>
                </a:buClr>
                <a:buFont typeface="+mj-lt"/>
                <a:buAutoNum type="alphaUcPeriod"/>
                <a:defRPr sz="1400" kern="1200">
                  <a:solidFill>
                    <a:schemeClr val="tx1"/>
                  </a:solidFill>
                  <a:latin typeface="+mn-lt"/>
                  <a:ea typeface="+mn-ea"/>
                  <a:cs typeface="+mn-cs"/>
                </a:defRPr>
              </a:lvl7pPr>
              <a:lvl8pPr marL="265113" indent="-265113" algn="l" defTabSz="914400" rtl="0" eaLnBrk="1" latinLnBrk="0" hangingPunct="1">
                <a:lnSpc>
                  <a:spcPct val="90000"/>
                </a:lnSpc>
                <a:spcBef>
                  <a:spcPts val="600"/>
                </a:spcBef>
                <a:spcAft>
                  <a:spcPts val="600"/>
                </a:spcAft>
                <a:buClr>
                  <a:schemeClr val="accent1"/>
                </a:buClr>
                <a:buFont typeface="+mj-lt"/>
                <a:buAutoNum type="arabicPeriod"/>
                <a:tabLst>
                  <a:tab pos="265113" algn="l"/>
                </a:tabLst>
                <a:defRPr sz="1400" kern="120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Font typeface="Arial" panose="020B0604020202020204" pitchFamily="34" charset="0"/>
                <a:buNone/>
                <a:defRPr sz="3200" kern="1200">
                  <a:solidFill>
                    <a:schemeClr val="tx1"/>
                  </a:solidFill>
                  <a:latin typeface="+mj-lt"/>
                  <a:ea typeface="+mn-ea"/>
                  <a:cs typeface="+mn-cs"/>
                </a:defRPr>
              </a:lvl9pPr>
            </a:lstStyle>
            <a:p>
              <a:r>
                <a:rPr lang="en-GB"/>
                <a:t> </a:t>
              </a:r>
              <a:endParaRPr lang="en-GB" dirty="0"/>
            </a:p>
          </p:txBody>
        </p:sp>
        <p:sp>
          <p:nvSpPr>
            <p:cNvPr id="21" name="Vrije vorm: vorm 20">
              <a:extLst>
                <a:ext uri="{FF2B5EF4-FFF2-40B4-BE49-F238E27FC236}">
                  <a16:creationId xmlns:a16="http://schemas.microsoft.com/office/drawing/2014/main" id="{6B7FF702-DCB8-4390-AB02-14FC9CF43C88}"/>
                </a:ext>
              </a:extLst>
            </p:cNvPr>
            <p:cNvSpPr txBox="1">
              <a:spLocks/>
            </p:cNvSpPr>
            <p:nvPr/>
          </p:nvSpPr>
          <p:spPr>
            <a:xfrm rot="21388396">
              <a:off x="838200" y="3407105"/>
              <a:ext cx="4258781" cy="1011577"/>
            </a:xfrm>
            <a:custGeom>
              <a:avLst/>
              <a:gdLst>
                <a:gd name="connsiteX0" fmla="*/ 4100130 w 4258781"/>
                <a:gd name="connsiteY0" fmla="*/ 0 h 1011577"/>
                <a:gd name="connsiteX1" fmla="*/ 4258781 w 4258781"/>
                <a:gd name="connsiteY1" fmla="*/ 358935 h 1011577"/>
                <a:gd name="connsiteX2" fmla="*/ 4140949 w 4258781"/>
                <a:gd name="connsiteY2" fmla="*/ 1011577 h 1011577"/>
                <a:gd name="connsiteX3" fmla="*/ 21646 w 4258781"/>
                <a:gd name="connsiteY3" fmla="*/ 985039 h 1011577"/>
                <a:gd name="connsiteX4" fmla="*/ 0 w 4258781"/>
                <a:gd name="connsiteY4" fmla="*/ 402061 h 1011577"/>
                <a:gd name="connsiteX5" fmla="*/ 101450 w 4258781"/>
                <a:gd name="connsiteY5" fmla="*/ 81478 h 1011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58781" h="1011577">
                  <a:moveTo>
                    <a:pt x="4100130" y="0"/>
                  </a:moveTo>
                  <a:cubicBezTo>
                    <a:pt x="4171155" y="177145"/>
                    <a:pt x="4167346" y="151935"/>
                    <a:pt x="4258781" y="358935"/>
                  </a:cubicBezTo>
                  <a:lnTo>
                    <a:pt x="4140949" y="1011577"/>
                  </a:lnTo>
                  <a:lnTo>
                    <a:pt x="21646" y="985039"/>
                  </a:lnTo>
                  <a:lnTo>
                    <a:pt x="0" y="402061"/>
                  </a:lnTo>
                  <a:lnTo>
                    <a:pt x="101450" y="8147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600"/>
                </a:spcBef>
                <a:spcAft>
                  <a:spcPts val="600"/>
                </a:spcAft>
                <a:buClr>
                  <a:schemeClr val="accent1"/>
                </a:buClr>
                <a:buFont typeface="Wingdings" panose="05000000000000000000" pitchFamily="2" charset="2"/>
                <a:buNone/>
                <a:tabLst>
                  <a:tab pos="265113" algn="l"/>
                </a:tabLst>
                <a:defRPr sz="1400" kern="1200">
                  <a:solidFill>
                    <a:schemeClr val="tx1"/>
                  </a:solidFill>
                  <a:latin typeface="+mn-lt"/>
                  <a:ea typeface="+mn-ea"/>
                  <a:cs typeface="+mn-cs"/>
                </a:defRPr>
              </a:lvl1pPr>
              <a:lvl2pPr marL="538163" indent="-265113" algn="l" defTabSz="914400" rtl="0" eaLnBrk="1" latinLnBrk="0" hangingPunct="1">
                <a:lnSpc>
                  <a:spcPct val="90000"/>
                </a:lnSpc>
                <a:spcBef>
                  <a:spcPts val="600"/>
                </a:spcBef>
                <a:spcAft>
                  <a:spcPts val="600"/>
                </a:spcAft>
                <a:buFontTx/>
                <a:buBlip>
                  <a:blip r:embed="rId6"/>
                </a:buBlip>
                <a:tabLst/>
                <a:defRPr sz="1400" kern="1200">
                  <a:solidFill>
                    <a:schemeClr val="tx1"/>
                  </a:solidFill>
                  <a:latin typeface="+mn-lt"/>
                  <a:ea typeface="+mn-ea"/>
                  <a:cs typeface="+mn-cs"/>
                </a:defRPr>
              </a:lvl2pPr>
              <a:lvl3pPr marL="803275" indent="-265113" algn="l" defTabSz="914400" rtl="0" eaLnBrk="1" latinLnBrk="0" hangingPunct="1">
                <a:lnSpc>
                  <a:spcPct val="90000"/>
                </a:lnSpc>
                <a:spcBef>
                  <a:spcPts val="600"/>
                </a:spcBef>
                <a:spcAft>
                  <a:spcPts val="600"/>
                </a:spcAft>
                <a:buFontTx/>
                <a:buBlip>
                  <a:blip r:embed="rId6"/>
                </a:buBlip>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Tx/>
                <a:buNone/>
                <a:defRPr sz="14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Tx/>
                <a:buNone/>
                <a:defRPr sz="2400" kern="1200">
                  <a:solidFill>
                    <a:schemeClr val="tx1"/>
                  </a:solidFill>
                  <a:latin typeface="+mj-lt"/>
                  <a:ea typeface="+mn-ea"/>
                  <a:cs typeface="+mn-cs"/>
                </a:defRPr>
              </a:lvl5pPr>
              <a:lvl6pPr marL="0" indent="0" algn="l" defTabSz="914400" rtl="0" eaLnBrk="1" latinLnBrk="0" hangingPunct="1">
                <a:lnSpc>
                  <a:spcPct val="90000"/>
                </a:lnSpc>
                <a:spcBef>
                  <a:spcPts val="600"/>
                </a:spcBef>
                <a:spcAft>
                  <a:spcPts val="600"/>
                </a:spcAft>
                <a:buFontTx/>
                <a:buNone/>
                <a:tabLst>
                  <a:tab pos="2328863" algn="l"/>
                </a:tabLst>
                <a:defRPr sz="2400" kern="1200">
                  <a:solidFill>
                    <a:schemeClr val="accent1"/>
                  </a:solidFill>
                  <a:latin typeface="+mj-lt"/>
                  <a:ea typeface="+mn-ea"/>
                  <a:cs typeface="+mn-cs"/>
                </a:defRPr>
              </a:lvl6pPr>
              <a:lvl7pPr marL="265113" indent="-265113" algn="l" defTabSz="914400" rtl="0" eaLnBrk="1" latinLnBrk="0" hangingPunct="1">
                <a:lnSpc>
                  <a:spcPct val="90000"/>
                </a:lnSpc>
                <a:spcBef>
                  <a:spcPts val="600"/>
                </a:spcBef>
                <a:spcAft>
                  <a:spcPts val="600"/>
                </a:spcAft>
                <a:buClr>
                  <a:schemeClr val="accent1"/>
                </a:buClr>
                <a:buFont typeface="+mj-lt"/>
                <a:buAutoNum type="alphaUcPeriod"/>
                <a:defRPr sz="1400" kern="1200">
                  <a:solidFill>
                    <a:schemeClr val="tx1"/>
                  </a:solidFill>
                  <a:latin typeface="+mn-lt"/>
                  <a:ea typeface="+mn-ea"/>
                  <a:cs typeface="+mn-cs"/>
                </a:defRPr>
              </a:lvl7pPr>
              <a:lvl8pPr marL="265113" indent="-265113" algn="l" defTabSz="914400" rtl="0" eaLnBrk="1" latinLnBrk="0" hangingPunct="1">
                <a:lnSpc>
                  <a:spcPct val="90000"/>
                </a:lnSpc>
                <a:spcBef>
                  <a:spcPts val="600"/>
                </a:spcBef>
                <a:spcAft>
                  <a:spcPts val="600"/>
                </a:spcAft>
                <a:buClr>
                  <a:schemeClr val="accent1"/>
                </a:buClr>
                <a:buFont typeface="+mj-lt"/>
                <a:buAutoNum type="arabicPeriod"/>
                <a:tabLst>
                  <a:tab pos="265113" algn="l"/>
                </a:tabLst>
                <a:defRPr sz="1400" kern="120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Font typeface="Arial" panose="020B0604020202020204" pitchFamily="34" charset="0"/>
                <a:buNone/>
                <a:defRPr sz="3200" kern="1200">
                  <a:solidFill>
                    <a:schemeClr val="tx1"/>
                  </a:solidFill>
                  <a:latin typeface="+mj-lt"/>
                  <a:ea typeface="+mn-ea"/>
                  <a:cs typeface="+mn-cs"/>
                </a:defRPr>
              </a:lvl9pPr>
            </a:lstStyle>
            <a:p>
              <a:r>
                <a:rPr lang="en-GB"/>
                <a:t> </a:t>
              </a:r>
              <a:endParaRPr lang="en-GB" dirty="0"/>
            </a:p>
          </p:txBody>
        </p:sp>
        <p:sp>
          <p:nvSpPr>
            <p:cNvPr id="25" name="Tijdelijke aanduiding voor tekst 37">
              <a:extLst>
                <a:ext uri="{FF2B5EF4-FFF2-40B4-BE49-F238E27FC236}">
                  <a16:creationId xmlns:a16="http://schemas.microsoft.com/office/drawing/2014/main" id="{AC49E4F5-EA7B-41A7-997B-394EBB6F4B13}"/>
                </a:ext>
              </a:extLst>
            </p:cNvPr>
            <p:cNvSpPr txBox="1">
              <a:spLocks/>
            </p:cNvSpPr>
            <p:nvPr/>
          </p:nvSpPr>
          <p:spPr>
            <a:xfrm rot="21433296">
              <a:off x="1062906" y="3545753"/>
              <a:ext cx="3809365" cy="492882"/>
            </a:xfrm>
            <a:prstGeom prst="rect">
              <a:avLst/>
            </a:prstGeom>
          </p:spPr>
          <p:txBody>
            <a:bodyPr>
              <a:normAutofit fontScale="92500"/>
            </a:bodyPr>
            <a:lstStyle>
              <a:lvl1pPr marL="0" indent="0" algn="l" defTabSz="914400" rtl="0" eaLnBrk="1" latinLnBrk="0" hangingPunct="1">
                <a:lnSpc>
                  <a:spcPct val="90000"/>
                </a:lnSpc>
                <a:spcBef>
                  <a:spcPts val="600"/>
                </a:spcBef>
                <a:spcAft>
                  <a:spcPts val="600"/>
                </a:spcAft>
                <a:buClr>
                  <a:schemeClr val="accent1"/>
                </a:buClr>
                <a:buFont typeface="Wingdings" panose="05000000000000000000" pitchFamily="2" charset="2"/>
                <a:buNone/>
                <a:tabLst>
                  <a:tab pos="265113" algn="l"/>
                </a:tabLst>
                <a:defRPr sz="2400" kern="1200">
                  <a:solidFill>
                    <a:schemeClr val="bg1"/>
                  </a:solidFill>
                  <a:latin typeface="+mj-lt"/>
                  <a:ea typeface="+mn-ea"/>
                  <a:cs typeface="+mn-cs"/>
                </a:defRPr>
              </a:lvl1pPr>
              <a:lvl2pPr marL="538163" indent="-265113" algn="l" defTabSz="914400" rtl="0" eaLnBrk="1" latinLnBrk="0" hangingPunct="1">
                <a:lnSpc>
                  <a:spcPct val="90000"/>
                </a:lnSpc>
                <a:spcBef>
                  <a:spcPts val="600"/>
                </a:spcBef>
                <a:spcAft>
                  <a:spcPts val="600"/>
                </a:spcAft>
                <a:buFontTx/>
                <a:buBlip>
                  <a:blip r:embed="rId6"/>
                </a:buBlip>
                <a:tabLst/>
                <a:defRPr sz="1400" kern="1200">
                  <a:solidFill>
                    <a:schemeClr val="tx1"/>
                  </a:solidFill>
                  <a:latin typeface="+mn-lt"/>
                  <a:ea typeface="+mn-ea"/>
                  <a:cs typeface="+mn-cs"/>
                </a:defRPr>
              </a:lvl2pPr>
              <a:lvl3pPr marL="803275" indent="-265113" algn="l" defTabSz="914400" rtl="0" eaLnBrk="1" latinLnBrk="0" hangingPunct="1">
                <a:lnSpc>
                  <a:spcPct val="90000"/>
                </a:lnSpc>
                <a:spcBef>
                  <a:spcPts val="600"/>
                </a:spcBef>
                <a:spcAft>
                  <a:spcPts val="600"/>
                </a:spcAft>
                <a:buFontTx/>
                <a:buBlip>
                  <a:blip r:embed="rId6"/>
                </a:buBlip>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Tx/>
                <a:buNone/>
                <a:defRPr sz="14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Tx/>
                <a:buNone/>
                <a:defRPr sz="2400" kern="1200">
                  <a:solidFill>
                    <a:schemeClr val="tx1"/>
                  </a:solidFill>
                  <a:latin typeface="+mj-lt"/>
                  <a:ea typeface="+mn-ea"/>
                  <a:cs typeface="+mn-cs"/>
                </a:defRPr>
              </a:lvl5pPr>
              <a:lvl6pPr marL="0" indent="0" algn="l" defTabSz="914400" rtl="0" eaLnBrk="1" latinLnBrk="0" hangingPunct="1">
                <a:lnSpc>
                  <a:spcPct val="90000"/>
                </a:lnSpc>
                <a:spcBef>
                  <a:spcPts val="600"/>
                </a:spcBef>
                <a:spcAft>
                  <a:spcPts val="600"/>
                </a:spcAft>
                <a:buFontTx/>
                <a:buNone/>
                <a:tabLst>
                  <a:tab pos="2328863" algn="l"/>
                </a:tabLst>
                <a:defRPr sz="2400" kern="1200">
                  <a:solidFill>
                    <a:schemeClr val="accent1"/>
                  </a:solidFill>
                  <a:latin typeface="+mj-lt"/>
                  <a:ea typeface="+mn-ea"/>
                  <a:cs typeface="+mn-cs"/>
                </a:defRPr>
              </a:lvl6pPr>
              <a:lvl7pPr marL="265113" indent="-265113" algn="l" defTabSz="914400" rtl="0" eaLnBrk="1" latinLnBrk="0" hangingPunct="1">
                <a:lnSpc>
                  <a:spcPct val="90000"/>
                </a:lnSpc>
                <a:spcBef>
                  <a:spcPts val="600"/>
                </a:spcBef>
                <a:spcAft>
                  <a:spcPts val="600"/>
                </a:spcAft>
                <a:buClr>
                  <a:schemeClr val="accent1"/>
                </a:buClr>
                <a:buFont typeface="+mj-lt"/>
                <a:buAutoNum type="alphaUcPeriod"/>
                <a:defRPr sz="1400" kern="1200">
                  <a:solidFill>
                    <a:schemeClr val="tx1"/>
                  </a:solidFill>
                  <a:latin typeface="+mn-lt"/>
                  <a:ea typeface="+mn-ea"/>
                  <a:cs typeface="+mn-cs"/>
                </a:defRPr>
              </a:lvl7pPr>
              <a:lvl8pPr marL="265113" indent="-265113" algn="l" defTabSz="914400" rtl="0" eaLnBrk="1" latinLnBrk="0" hangingPunct="1">
                <a:lnSpc>
                  <a:spcPct val="90000"/>
                </a:lnSpc>
                <a:spcBef>
                  <a:spcPts val="600"/>
                </a:spcBef>
                <a:spcAft>
                  <a:spcPts val="600"/>
                </a:spcAft>
                <a:buClr>
                  <a:schemeClr val="accent1"/>
                </a:buClr>
                <a:buFont typeface="+mj-lt"/>
                <a:buAutoNum type="arabicPeriod"/>
                <a:tabLst>
                  <a:tab pos="265113" algn="l"/>
                </a:tabLst>
                <a:defRPr sz="1400" kern="120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Font typeface="Arial" panose="020B0604020202020204" pitchFamily="34" charset="0"/>
                <a:buNone/>
                <a:defRPr sz="3200" kern="1200">
                  <a:solidFill>
                    <a:schemeClr val="tx1"/>
                  </a:solidFill>
                  <a:latin typeface="+mj-lt"/>
                  <a:ea typeface="+mn-ea"/>
                  <a:cs typeface="+mn-cs"/>
                </a:defRPr>
              </a:lvl9pPr>
            </a:lstStyle>
            <a:p>
              <a:r>
                <a:rPr lang="en-GB" sz="2700" dirty="0" err="1"/>
                <a:t>Bedankt</a:t>
              </a:r>
              <a:r>
                <a:rPr lang="en-GB" sz="2700" dirty="0"/>
                <a:t> </a:t>
              </a:r>
              <a:r>
                <a:rPr lang="en-GB" sz="2700" dirty="0" err="1"/>
                <a:t>voor</a:t>
              </a:r>
              <a:r>
                <a:rPr lang="en-GB" sz="2700" dirty="0"/>
                <a:t> </a:t>
              </a:r>
              <a:r>
                <a:rPr lang="en-GB" sz="2700" dirty="0" err="1"/>
                <a:t>jullie</a:t>
              </a:r>
              <a:r>
                <a:rPr lang="en-GB" sz="2700" dirty="0"/>
                <a:t> </a:t>
              </a:r>
              <a:r>
                <a:rPr lang="en-GB" sz="2700" dirty="0" err="1"/>
                <a:t>aandacht</a:t>
              </a:r>
              <a:endParaRPr lang="en-GB" sz="2700" dirty="0"/>
            </a:p>
          </p:txBody>
        </p:sp>
      </p:grpSp>
      <p:grpSp>
        <p:nvGrpSpPr>
          <p:cNvPr id="26" name="Groep 25">
            <a:extLst>
              <a:ext uri="{FF2B5EF4-FFF2-40B4-BE49-F238E27FC236}">
                <a16:creationId xmlns:a16="http://schemas.microsoft.com/office/drawing/2014/main" id="{366679F6-ED7E-4B25-833F-832A0D6494AE}"/>
              </a:ext>
            </a:extLst>
          </p:cNvPr>
          <p:cNvGrpSpPr/>
          <p:nvPr/>
        </p:nvGrpSpPr>
        <p:grpSpPr>
          <a:xfrm>
            <a:off x="5549293" y="3682922"/>
            <a:ext cx="6747867" cy="1676328"/>
            <a:chOff x="611885" y="4000404"/>
            <a:chExt cx="5968044" cy="1482601"/>
          </a:xfrm>
        </p:grpSpPr>
        <p:sp>
          <p:nvSpPr>
            <p:cNvPr id="22" name="Vrije vorm: vorm 21">
              <a:extLst>
                <a:ext uri="{FF2B5EF4-FFF2-40B4-BE49-F238E27FC236}">
                  <a16:creationId xmlns:a16="http://schemas.microsoft.com/office/drawing/2014/main" id="{45BE6151-C6AD-4C95-8D13-6FD9843460A4}"/>
                </a:ext>
              </a:extLst>
            </p:cNvPr>
            <p:cNvSpPr txBox="1">
              <a:spLocks/>
            </p:cNvSpPr>
            <p:nvPr/>
          </p:nvSpPr>
          <p:spPr>
            <a:xfrm rot="160750">
              <a:off x="611885" y="4089857"/>
              <a:ext cx="5088539" cy="1393148"/>
            </a:xfrm>
            <a:custGeom>
              <a:avLst/>
              <a:gdLst>
                <a:gd name="connsiteX0" fmla="*/ 5843079 w 6021706"/>
                <a:gd name="connsiteY0" fmla="*/ 0 h 1393148"/>
                <a:gd name="connsiteX1" fmla="*/ 6009604 w 6021706"/>
                <a:gd name="connsiteY1" fmla="*/ 338201 h 1393148"/>
                <a:gd name="connsiteX2" fmla="*/ 6021706 w 6021706"/>
                <a:gd name="connsiteY2" fmla="*/ 972811 h 1393148"/>
                <a:gd name="connsiteX3" fmla="*/ 213911 w 6021706"/>
                <a:gd name="connsiteY3" fmla="*/ 1393148 h 1393148"/>
                <a:gd name="connsiteX4" fmla="*/ 0 w 6021706"/>
                <a:gd name="connsiteY4" fmla="*/ 696208 h 1393148"/>
                <a:gd name="connsiteX5" fmla="*/ 197509 w 6021706"/>
                <a:gd name="connsiteY5" fmla="*/ 291671 h 1393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21706" h="1393148">
                  <a:moveTo>
                    <a:pt x="5843079" y="0"/>
                  </a:moveTo>
                  <a:lnTo>
                    <a:pt x="6009604" y="338201"/>
                  </a:lnTo>
                  <a:lnTo>
                    <a:pt x="6021706" y="972811"/>
                  </a:lnTo>
                  <a:lnTo>
                    <a:pt x="213911" y="1393148"/>
                  </a:lnTo>
                  <a:lnTo>
                    <a:pt x="0" y="696208"/>
                  </a:lnTo>
                  <a:cubicBezTo>
                    <a:pt x="113820" y="462915"/>
                    <a:pt x="110292" y="490630"/>
                    <a:pt x="197509" y="291671"/>
                  </a:cubicBezTo>
                  <a:close/>
                </a:path>
              </a:pathLst>
            </a:custGeom>
            <a:solidFill>
              <a:schemeClr val="tx1"/>
            </a:solidFill>
          </p:spPr>
          <p:txBody>
            <a:bodyPr wrap="square">
              <a:noAutofit/>
            </a:bodyPr>
            <a:lstStyle>
              <a:lvl1pPr marL="0" indent="0" algn="l" defTabSz="914400" rtl="0" eaLnBrk="1" latinLnBrk="0" hangingPunct="1">
                <a:lnSpc>
                  <a:spcPct val="90000"/>
                </a:lnSpc>
                <a:spcBef>
                  <a:spcPts val="600"/>
                </a:spcBef>
                <a:spcAft>
                  <a:spcPts val="600"/>
                </a:spcAft>
                <a:buClr>
                  <a:schemeClr val="accent1"/>
                </a:buClr>
                <a:buFont typeface="Wingdings" panose="05000000000000000000" pitchFamily="2" charset="2"/>
                <a:buNone/>
                <a:tabLst>
                  <a:tab pos="265113" algn="l"/>
                </a:tabLst>
                <a:defRPr sz="1400" kern="1200">
                  <a:solidFill>
                    <a:schemeClr val="tx1"/>
                  </a:solidFill>
                  <a:latin typeface="+mn-lt"/>
                  <a:ea typeface="+mn-ea"/>
                  <a:cs typeface="+mn-cs"/>
                </a:defRPr>
              </a:lvl1pPr>
              <a:lvl2pPr marL="538163" indent="-265113" algn="l" defTabSz="914400" rtl="0" eaLnBrk="1" latinLnBrk="0" hangingPunct="1">
                <a:lnSpc>
                  <a:spcPct val="90000"/>
                </a:lnSpc>
                <a:spcBef>
                  <a:spcPts val="600"/>
                </a:spcBef>
                <a:spcAft>
                  <a:spcPts val="600"/>
                </a:spcAft>
                <a:buFontTx/>
                <a:buBlip>
                  <a:blip r:embed="rId6"/>
                </a:buBlip>
                <a:tabLst/>
                <a:defRPr sz="1400" kern="1200">
                  <a:solidFill>
                    <a:schemeClr val="tx1"/>
                  </a:solidFill>
                  <a:latin typeface="+mn-lt"/>
                  <a:ea typeface="+mn-ea"/>
                  <a:cs typeface="+mn-cs"/>
                </a:defRPr>
              </a:lvl2pPr>
              <a:lvl3pPr marL="803275" indent="-265113" algn="l" defTabSz="914400" rtl="0" eaLnBrk="1" latinLnBrk="0" hangingPunct="1">
                <a:lnSpc>
                  <a:spcPct val="90000"/>
                </a:lnSpc>
                <a:spcBef>
                  <a:spcPts val="600"/>
                </a:spcBef>
                <a:spcAft>
                  <a:spcPts val="600"/>
                </a:spcAft>
                <a:buFontTx/>
                <a:buBlip>
                  <a:blip r:embed="rId6"/>
                </a:buBlip>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Tx/>
                <a:buNone/>
                <a:defRPr sz="14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Tx/>
                <a:buNone/>
                <a:defRPr sz="2400" kern="1200">
                  <a:solidFill>
                    <a:schemeClr val="tx1"/>
                  </a:solidFill>
                  <a:latin typeface="+mj-lt"/>
                  <a:ea typeface="+mn-ea"/>
                  <a:cs typeface="+mn-cs"/>
                </a:defRPr>
              </a:lvl5pPr>
              <a:lvl6pPr marL="0" indent="0" algn="l" defTabSz="914400" rtl="0" eaLnBrk="1" latinLnBrk="0" hangingPunct="1">
                <a:lnSpc>
                  <a:spcPct val="90000"/>
                </a:lnSpc>
                <a:spcBef>
                  <a:spcPts val="600"/>
                </a:spcBef>
                <a:spcAft>
                  <a:spcPts val="600"/>
                </a:spcAft>
                <a:buFontTx/>
                <a:buNone/>
                <a:tabLst>
                  <a:tab pos="2328863" algn="l"/>
                </a:tabLst>
                <a:defRPr sz="2400" kern="1200">
                  <a:solidFill>
                    <a:schemeClr val="accent1"/>
                  </a:solidFill>
                  <a:latin typeface="+mj-lt"/>
                  <a:ea typeface="+mn-ea"/>
                  <a:cs typeface="+mn-cs"/>
                </a:defRPr>
              </a:lvl6pPr>
              <a:lvl7pPr marL="265113" indent="-265113" algn="l" defTabSz="914400" rtl="0" eaLnBrk="1" latinLnBrk="0" hangingPunct="1">
                <a:lnSpc>
                  <a:spcPct val="90000"/>
                </a:lnSpc>
                <a:spcBef>
                  <a:spcPts val="600"/>
                </a:spcBef>
                <a:spcAft>
                  <a:spcPts val="600"/>
                </a:spcAft>
                <a:buClr>
                  <a:schemeClr val="accent1"/>
                </a:buClr>
                <a:buFont typeface="+mj-lt"/>
                <a:buAutoNum type="alphaUcPeriod"/>
                <a:defRPr sz="1400" kern="1200">
                  <a:solidFill>
                    <a:schemeClr val="tx1"/>
                  </a:solidFill>
                  <a:latin typeface="+mn-lt"/>
                  <a:ea typeface="+mn-ea"/>
                  <a:cs typeface="+mn-cs"/>
                </a:defRPr>
              </a:lvl7pPr>
              <a:lvl8pPr marL="265113" indent="-265113" algn="l" defTabSz="914400" rtl="0" eaLnBrk="1" latinLnBrk="0" hangingPunct="1">
                <a:lnSpc>
                  <a:spcPct val="90000"/>
                </a:lnSpc>
                <a:spcBef>
                  <a:spcPts val="600"/>
                </a:spcBef>
                <a:spcAft>
                  <a:spcPts val="600"/>
                </a:spcAft>
                <a:buClr>
                  <a:schemeClr val="accent1"/>
                </a:buClr>
                <a:buFont typeface="+mj-lt"/>
                <a:buAutoNum type="arabicPeriod"/>
                <a:tabLst>
                  <a:tab pos="265113" algn="l"/>
                </a:tabLst>
                <a:defRPr sz="1400" kern="120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Font typeface="Arial" panose="020B0604020202020204" pitchFamily="34" charset="0"/>
                <a:buNone/>
                <a:defRPr sz="3200" kern="1200">
                  <a:solidFill>
                    <a:schemeClr val="tx1"/>
                  </a:solidFill>
                  <a:latin typeface="+mj-lt"/>
                  <a:ea typeface="+mn-ea"/>
                  <a:cs typeface="+mn-cs"/>
                </a:defRPr>
              </a:lvl9pPr>
            </a:lstStyle>
            <a:p>
              <a:r>
                <a:rPr lang="en-GB"/>
                <a:t> </a:t>
              </a:r>
              <a:endParaRPr lang="en-GB" dirty="0"/>
            </a:p>
          </p:txBody>
        </p:sp>
        <p:sp>
          <p:nvSpPr>
            <p:cNvPr id="23" name="Vrije vorm: vorm 22">
              <a:extLst>
                <a:ext uri="{FF2B5EF4-FFF2-40B4-BE49-F238E27FC236}">
                  <a16:creationId xmlns:a16="http://schemas.microsoft.com/office/drawing/2014/main" id="{8BD9DCB0-9920-4E99-848E-1529A7A4012A}"/>
                </a:ext>
              </a:extLst>
            </p:cNvPr>
            <p:cNvSpPr txBox="1">
              <a:spLocks/>
            </p:cNvSpPr>
            <p:nvPr/>
          </p:nvSpPr>
          <p:spPr>
            <a:xfrm rot="160750">
              <a:off x="650111" y="4000404"/>
              <a:ext cx="5088538" cy="1393148"/>
            </a:xfrm>
            <a:custGeom>
              <a:avLst/>
              <a:gdLst>
                <a:gd name="connsiteX0" fmla="*/ 5843079 w 6021705"/>
                <a:gd name="connsiteY0" fmla="*/ 0 h 1393148"/>
                <a:gd name="connsiteX1" fmla="*/ 6009603 w 6021705"/>
                <a:gd name="connsiteY1" fmla="*/ 338202 h 1393148"/>
                <a:gd name="connsiteX2" fmla="*/ 6021705 w 6021705"/>
                <a:gd name="connsiteY2" fmla="*/ 972811 h 1393148"/>
                <a:gd name="connsiteX3" fmla="*/ 213912 w 6021705"/>
                <a:gd name="connsiteY3" fmla="*/ 1393148 h 1393148"/>
                <a:gd name="connsiteX4" fmla="*/ 0 w 6021705"/>
                <a:gd name="connsiteY4" fmla="*/ 696208 h 1393148"/>
                <a:gd name="connsiteX5" fmla="*/ 197509 w 6021705"/>
                <a:gd name="connsiteY5" fmla="*/ 291671 h 1393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21705" h="1393148">
                  <a:moveTo>
                    <a:pt x="5843079" y="0"/>
                  </a:moveTo>
                  <a:lnTo>
                    <a:pt x="6009603" y="338202"/>
                  </a:lnTo>
                  <a:lnTo>
                    <a:pt x="6021705" y="972811"/>
                  </a:lnTo>
                  <a:lnTo>
                    <a:pt x="213912" y="1393148"/>
                  </a:lnTo>
                  <a:lnTo>
                    <a:pt x="0" y="696208"/>
                  </a:lnTo>
                  <a:cubicBezTo>
                    <a:pt x="113820" y="462915"/>
                    <a:pt x="110292" y="490630"/>
                    <a:pt x="197509" y="291671"/>
                  </a:cubicBezTo>
                  <a:close/>
                </a:path>
              </a:pathLst>
            </a:custGeom>
            <a:solidFill>
              <a:schemeClr val="bg1"/>
            </a:solidFill>
          </p:spPr>
          <p:txBody>
            <a:bodyPr wrap="square">
              <a:noAutofit/>
            </a:bodyPr>
            <a:lstStyle>
              <a:lvl1pPr marL="0" indent="0" algn="l" defTabSz="914400" rtl="0" eaLnBrk="1" latinLnBrk="0" hangingPunct="1">
                <a:lnSpc>
                  <a:spcPct val="90000"/>
                </a:lnSpc>
                <a:spcBef>
                  <a:spcPts val="600"/>
                </a:spcBef>
                <a:spcAft>
                  <a:spcPts val="600"/>
                </a:spcAft>
                <a:buClr>
                  <a:schemeClr val="accent1"/>
                </a:buClr>
                <a:buFont typeface="Wingdings" panose="05000000000000000000" pitchFamily="2" charset="2"/>
                <a:buNone/>
                <a:tabLst>
                  <a:tab pos="265113" algn="l"/>
                </a:tabLst>
                <a:defRPr sz="1400" kern="1200">
                  <a:solidFill>
                    <a:schemeClr val="tx1"/>
                  </a:solidFill>
                  <a:latin typeface="+mn-lt"/>
                  <a:ea typeface="+mn-ea"/>
                  <a:cs typeface="+mn-cs"/>
                </a:defRPr>
              </a:lvl1pPr>
              <a:lvl2pPr marL="538163" indent="-265113" algn="l" defTabSz="914400" rtl="0" eaLnBrk="1" latinLnBrk="0" hangingPunct="1">
                <a:lnSpc>
                  <a:spcPct val="90000"/>
                </a:lnSpc>
                <a:spcBef>
                  <a:spcPts val="600"/>
                </a:spcBef>
                <a:spcAft>
                  <a:spcPts val="600"/>
                </a:spcAft>
                <a:buFontTx/>
                <a:buBlip>
                  <a:blip r:embed="rId6"/>
                </a:buBlip>
                <a:tabLst/>
                <a:defRPr sz="1400" kern="1200">
                  <a:solidFill>
                    <a:schemeClr val="tx1"/>
                  </a:solidFill>
                  <a:latin typeface="+mn-lt"/>
                  <a:ea typeface="+mn-ea"/>
                  <a:cs typeface="+mn-cs"/>
                </a:defRPr>
              </a:lvl2pPr>
              <a:lvl3pPr marL="803275" indent="-265113" algn="l" defTabSz="914400" rtl="0" eaLnBrk="1" latinLnBrk="0" hangingPunct="1">
                <a:lnSpc>
                  <a:spcPct val="90000"/>
                </a:lnSpc>
                <a:spcBef>
                  <a:spcPts val="600"/>
                </a:spcBef>
                <a:spcAft>
                  <a:spcPts val="600"/>
                </a:spcAft>
                <a:buFontTx/>
                <a:buBlip>
                  <a:blip r:embed="rId6"/>
                </a:buBlip>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Tx/>
                <a:buNone/>
                <a:defRPr sz="14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Tx/>
                <a:buNone/>
                <a:defRPr sz="2400" kern="1200">
                  <a:solidFill>
                    <a:schemeClr val="tx1"/>
                  </a:solidFill>
                  <a:latin typeface="+mj-lt"/>
                  <a:ea typeface="+mn-ea"/>
                  <a:cs typeface="+mn-cs"/>
                </a:defRPr>
              </a:lvl5pPr>
              <a:lvl6pPr marL="0" indent="0" algn="l" defTabSz="914400" rtl="0" eaLnBrk="1" latinLnBrk="0" hangingPunct="1">
                <a:lnSpc>
                  <a:spcPct val="90000"/>
                </a:lnSpc>
                <a:spcBef>
                  <a:spcPts val="600"/>
                </a:spcBef>
                <a:spcAft>
                  <a:spcPts val="600"/>
                </a:spcAft>
                <a:buFontTx/>
                <a:buNone/>
                <a:tabLst>
                  <a:tab pos="2328863" algn="l"/>
                </a:tabLst>
                <a:defRPr sz="2400" kern="1200">
                  <a:solidFill>
                    <a:schemeClr val="accent1"/>
                  </a:solidFill>
                  <a:latin typeface="+mj-lt"/>
                  <a:ea typeface="+mn-ea"/>
                  <a:cs typeface="+mn-cs"/>
                </a:defRPr>
              </a:lvl6pPr>
              <a:lvl7pPr marL="265113" indent="-265113" algn="l" defTabSz="914400" rtl="0" eaLnBrk="1" latinLnBrk="0" hangingPunct="1">
                <a:lnSpc>
                  <a:spcPct val="90000"/>
                </a:lnSpc>
                <a:spcBef>
                  <a:spcPts val="600"/>
                </a:spcBef>
                <a:spcAft>
                  <a:spcPts val="600"/>
                </a:spcAft>
                <a:buClr>
                  <a:schemeClr val="accent1"/>
                </a:buClr>
                <a:buFont typeface="+mj-lt"/>
                <a:buAutoNum type="alphaUcPeriod"/>
                <a:defRPr sz="1400" kern="1200">
                  <a:solidFill>
                    <a:schemeClr val="tx1"/>
                  </a:solidFill>
                  <a:latin typeface="+mn-lt"/>
                  <a:ea typeface="+mn-ea"/>
                  <a:cs typeface="+mn-cs"/>
                </a:defRPr>
              </a:lvl7pPr>
              <a:lvl8pPr marL="265113" indent="-265113" algn="l" defTabSz="914400" rtl="0" eaLnBrk="1" latinLnBrk="0" hangingPunct="1">
                <a:lnSpc>
                  <a:spcPct val="90000"/>
                </a:lnSpc>
                <a:spcBef>
                  <a:spcPts val="600"/>
                </a:spcBef>
                <a:spcAft>
                  <a:spcPts val="600"/>
                </a:spcAft>
                <a:buClr>
                  <a:schemeClr val="accent1"/>
                </a:buClr>
                <a:buFont typeface="+mj-lt"/>
                <a:buAutoNum type="arabicPeriod"/>
                <a:tabLst>
                  <a:tab pos="265113" algn="l"/>
                </a:tabLst>
                <a:defRPr sz="1400" kern="120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Font typeface="Arial" panose="020B0604020202020204" pitchFamily="34" charset="0"/>
                <a:buNone/>
                <a:defRPr sz="3200" kern="1200">
                  <a:solidFill>
                    <a:schemeClr val="tx1"/>
                  </a:solidFill>
                  <a:latin typeface="+mj-lt"/>
                  <a:ea typeface="+mn-ea"/>
                  <a:cs typeface="+mn-cs"/>
                </a:defRPr>
              </a:lvl9pPr>
            </a:lstStyle>
            <a:p>
              <a:r>
                <a:rPr lang="en-GB"/>
                <a:t> </a:t>
              </a:r>
              <a:endParaRPr lang="en-GB" dirty="0"/>
            </a:p>
          </p:txBody>
        </p:sp>
        <p:sp>
          <p:nvSpPr>
            <p:cNvPr id="24" name="Tijdelijke aanduiding voor tekst 37">
              <a:extLst>
                <a:ext uri="{FF2B5EF4-FFF2-40B4-BE49-F238E27FC236}">
                  <a16:creationId xmlns:a16="http://schemas.microsoft.com/office/drawing/2014/main" id="{68D87067-8FBC-402B-A0D4-8701AE705B9B}"/>
                </a:ext>
              </a:extLst>
            </p:cNvPr>
            <p:cNvSpPr txBox="1">
              <a:spLocks/>
            </p:cNvSpPr>
            <p:nvPr/>
          </p:nvSpPr>
          <p:spPr>
            <a:xfrm>
              <a:off x="929793" y="4244473"/>
              <a:ext cx="5650136" cy="732762"/>
            </a:xfrm>
            <a:prstGeom prst="rect">
              <a:avLst/>
            </a:prstGeom>
          </p:spPr>
          <p:txBody>
            <a:bodyPr>
              <a:normAutofit/>
            </a:bodyPr>
            <a:lstStyle>
              <a:lvl1pPr marL="0" indent="0" algn="l" defTabSz="914400" rtl="0" eaLnBrk="1" latinLnBrk="0" hangingPunct="1">
                <a:lnSpc>
                  <a:spcPct val="90000"/>
                </a:lnSpc>
                <a:spcBef>
                  <a:spcPts val="600"/>
                </a:spcBef>
                <a:spcAft>
                  <a:spcPts val="600"/>
                </a:spcAft>
                <a:buClr>
                  <a:schemeClr val="accent1"/>
                </a:buClr>
                <a:buFont typeface="Wingdings" panose="05000000000000000000" pitchFamily="2" charset="2"/>
                <a:buNone/>
                <a:tabLst>
                  <a:tab pos="265113" algn="l"/>
                </a:tabLst>
                <a:defRPr sz="4000" kern="1200">
                  <a:solidFill>
                    <a:schemeClr val="tx1"/>
                  </a:solidFill>
                  <a:latin typeface="+mj-lt"/>
                  <a:ea typeface="+mn-ea"/>
                  <a:cs typeface="+mn-cs"/>
                </a:defRPr>
              </a:lvl1pPr>
              <a:lvl2pPr marL="538163" indent="-265113" algn="l" defTabSz="914400" rtl="0" eaLnBrk="1" latinLnBrk="0" hangingPunct="1">
                <a:lnSpc>
                  <a:spcPct val="90000"/>
                </a:lnSpc>
                <a:spcBef>
                  <a:spcPts val="600"/>
                </a:spcBef>
                <a:spcAft>
                  <a:spcPts val="600"/>
                </a:spcAft>
                <a:buFontTx/>
                <a:buBlip>
                  <a:blip r:embed="rId6"/>
                </a:buBlip>
                <a:tabLst/>
                <a:defRPr sz="1400" kern="1200">
                  <a:solidFill>
                    <a:schemeClr val="tx1"/>
                  </a:solidFill>
                  <a:latin typeface="+mn-lt"/>
                  <a:ea typeface="+mn-ea"/>
                  <a:cs typeface="+mn-cs"/>
                </a:defRPr>
              </a:lvl2pPr>
              <a:lvl3pPr marL="803275" indent="-265113" algn="l" defTabSz="914400" rtl="0" eaLnBrk="1" latinLnBrk="0" hangingPunct="1">
                <a:lnSpc>
                  <a:spcPct val="90000"/>
                </a:lnSpc>
                <a:spcBef>
                  <a:spcPts val="600"/>
                </a:spcBef>
                <a:spcAft>
                  <a:spcPts val="600"/>
                </a:spcAft>
                <a:buFontTx/>
                <a:buBlip>
                  <a:blip r:embed="rId6"/>
                </a:buBlip>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Tx/>
                <a:buNone/>
                <a:defRPr sz="14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Tx/>
                <a:buNone/>
                <a:defRPr sz="2400" kern="1200">
                  <a:solidFill>
                    <a:schemeClr val="tx1"/>
                  </a:solidFill>
                  <a:latin typeface="+mj-lt"/>
                  <a:ea typeface="+mn-ea"/>
                  <a:cs typeface="+mn-cs"/>
                </a:defRPr>
              </a:lvl5pPr>
              <a:lvl6pPr marL="0" indent="0" algn="l" defTabSz="914400" rtl="0" eaLnBrk="1" latinLnBrk="0" hangingPunct="1">
                <a:lnSpc>
                  <a:spcPct val="90000"/>
                </a:lnSpc>
                <a:spcBef>
                  <a:spcPts val="600"/>
                </a:spcBef>
                <a:spcAft>
                  <a:spcPts val="600"/>
                </a:spcAft>
                <a:buFontTx/>
                <a:buNone/>
                <a:tabLst>
                  <a:tab pos="2328863" algn="l"/>
                </a:tabLst>
                <a:defRPr sz="2400" kern="1200">
                  <a:solidFill>
                    <a:schemeClr val="accent1"/>
                  </a:solidFill>
                  <a:latin typeface="+mj-lt"/>
                  <a:ea typeface="+mn-ea"/>
                  <a:cs typeface="+mn-cs"/>
                </a:defRPr>
              </a:lvl6pPr>
              <a:lvl7pPr marL="265113" indent="-265113" algn="l" defTabSz="914400" rtl="0" eaLnBrk="1" latinLnBrk="0" hangingPunct="1">
                <a:lnSpc>
                  <a:spcPct val="90000"/>
                </a:lnSpc>
                <a:spcBef>
                  <a:spcPts val="600"/>
                </a:spcBef>
                <a:spcAft>
                  <a:spcPts val="600"/>
                </a:spcAft>
                <a:buClr>
                  <a:schemeClr val="accent1"/>
                </a:buClr>
                <a:buFont typeface="+mj-lt"/>
                <a:buAutoNum type="alphaUcPeriod"/>
                <a:defRPr sz="1400" kern="1200">
                  <a:solidFill>
                    <a:schemeClr val="tx1"/>
                  </a:solidFill>
                  <a:latin typeface="+mn-lt"/>
                  <a:ea typeface="+mn-ea"/>
                  <a:cs typeface="+mn-cs"/>
                </a:defRPr>
              </a:lvl7pPr>
              <a:lvl8pPr marL="265113" indent="-265113" algn="l" defTabSz="914400" rtl="0" eaLnBrk="1" latinLnBrk="0" hangingPunct="1">
                <a:lnSpc>
                  <a:spcPct val="90000"/>
                </a:lnSpc>
                <a:spcBef>
                  <a:spcPts val="600"/>
                </a:spcBef>
                <a:spcAft>
                  <a:spcPts val="600"/>
                </a:spcAft>
                <a:buClr>
                  <a:schemeClr val="accent1"/>
                </a:buClr>
                <a:buFont typeface="+mj-lt"/>
                <a:buAutoNum type="arabicPeriod"/>
                <a:tabLst>
                  <a:tab pos="265113" algn="l"/>
                </a:tabLst>
                <a:defRPr sz="1400" kern="120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Font typeface="Arial" panose="020B0604020202020204" pitchFamily="34" charset="0"/>
                <a:buNone/>
                <a:defRPr sz="3200" kern="1200">
                  <a:solidFill>
                    <a:schemeClr val="tx1"/>
                  </a:solidFill>
                  <a:latin typeface="+mj-lt"/>
                  <a:ea typeface="+mn-ea"/>
                  <a:cs typeface="+mn-cs"/>
                </a:defRPr>
              </a:lvl9pPr>
            </a:lstStyle>
            <a:p>
              <a:r>
                <a:rPr lang="en-GB" sz="4500" dirty="0" err="1"/>
                <a:t>Zijn</a:t>
              </a:r>
              <a:r>
                <a:rPr lang="en-GB" sz="4500" dirty="0"/>
                <a:t> </a:t>
              </a:r>
              <a:r>
                <a:rPr lang="en-GB" sz="4500" dirty="0" err="1"/>
                <a:t>er</a:t>
              </a:r>
              <a:r>
                <a:rPr lang="en-GB" sz="4500" dirty="0"/>
                <a:t> </a:t>
              </a:r>
              <a:r>
                <a:rPr lang="en-GB" sz="4500" dirty="0" err="1"/>
                <a:t>nog</a:t>
              </a:r>
              <a:r>
                <a:rPr lang="en-GB" sz="4500" dirty="0"/>
                <a:t> </a:t>
              </a:r>
              <a:r>
                <a:rPr lang="en-GB" sz="4500" dirty="0" err="1"/>
                <a:t>vragen</a:t>
              </a:r>
              <a:r>
                <a:rPr lang="en-GB" sz="4500" dirty="0"/>
                <a:t>?</a:t>
              </a:r>
            </a:p>
          </p:txBody>
        </p:sp>
      </p:grpSp>
      <p:grpSp>
        <p:nvGrpSpPr>
          <p:cNvPr id="35" name="Groep 34">
            <a:extLst>
              <a:ext uri="{FF2B5EF4-FFF2-40B4-BE49-F238E27FC236}">
                <a16:creationId xmlns:a16="http://schemas.microsoft.com/office/drawing/2014/main" id="{1FE7587A-242A-49C2-9728-358E6263DEBB}"/>
              </a:ext>
            </a:extLst>
          </p:cNvPr>
          <p:cNvGrpSpPr/>
          <p:nvPr/>
        </p:nvGrpSpPr>
        <p:grpSpPr>
          <a:xfrm rot="21368666">
            <a:off x="11130079" y="6326921"/>
            <a:ext cx="380903" cy="277014"/>
            <a:chOff x="950223" y="4545761"/>
            <a:chExt cx="4630895" cy="1194103"/>
          </a:xfrm>
        </p:grpSpPr>
        <p:sp>
          <p:nvSpPr>
            <p:cNvPr id="36" name="Rechthoek 19">
              <a:extLst>
                <a:ext uri="{FF2B5EF4-FFF2-40B4-BE49-F238E27FC236}">
                  <a16:creationId xmlns:a16="http://schemas.microsoft.com/office/drawing/2014/main" id="{7CBE0BF9-7202-4BE7-8EA6-A56A9981FE2C}"/>
                </a:ext>
              </a:extLst>
            </p:cNvPr>
            <p:cNvSpPr/>
            <p:nvPr/>
          </p:nvSpPr>
          <p:spPr>
            <a:xfrm>
              <a:off x="950223" y="4628945"/>
              <a:ext cx="4561070" cy="1110919"/>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hthoek 19">
              <a:extLst>
                <a:ext uri="{FF2B5EF4-FFF2-40B4-BE49-F238E27FC236}">
                  <a16:creationId xmlns:a16="http://schemas.microsoft.com/office/drawing/2014/main" id="{B2BFDC85-2874-47F0-B377-239B815879BE}"/>
                </a:ext>
              </a:extLst>
            </p:cNvPr>
            <p:cNvSpPr/>
            <p:nvPr/>
          </p:nvSpPr>
          <p:spPr>
            <a:xfrm>
              <a:off x="1020048" y="4545761"/>
              <a:ext cx="4561070" cy="1110919"/>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8" name="Tijdelijke aanduiding voor dianummer 4">
            <a:extLst>
              <a:ext uri="{FF2B5EF4-FFF2-40B4-BE49-F238E27FC236}">
                <a16:creationId xmlns:a16="http://schemas.microsoft.com/office/drawing/2014/main" id="{C63A0885-C0E3-44D5-835D-B85338FD5682}"/>
              </a:ext>
            </a:extLst>
          </p:cNvPr>
          <p:cNvSpPr>
            <a:spLocks noGrp="1"/>
          </p:cNvSpPr>
          <p:nvPr>
            <p:ph type="sldNum" sz="quarter" idx="12"/>
          </p:nvPr>
        </p:nvSpPr>
        <p:spPr>
          <a:xfrm>
            <a:off x="10891684" y="6356352"/>
            <a:ext cx="462116" cy="236178"/>
          </a:xfrm>
        </p:spPr>
        <p:txBody>
          <a:bodyPr/>
          <a:lstStyle/>
          <a:p>
            <a:fld id="{E75BFFD5-5BBF-47BE-B5A6-386388B0B4F6}" type="slidenum">
              <a:rPr lang="en-GB" smtClean="0"/>
              <a:t>14</a:t>
            </a:fld>
            <a:endParaRPr lang="en-GB" dirty="0"/>
          </a:p>
        </p:txBody>
      </p:sp>
    </p:spTree>
    <p:extLst>
      <p:ext uri="{BB962C8B-B14F-4D97-AF65-F5344CB8AC3E}">
        <p14:creationId xmlns:p14="http://schemas.microsoft.com/office/powerpoint/2010/main" val="31257124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500"/>
                                  </p:stCondLst>
                                  <p:childTnLst>
                                    <p:set>
                                      <p:cBhvr>
                                        <p:cTn id="6" dur="1" fill="hold">
                                          <p:stCondLst>
                                            <p:cond delay="0"/>
                                          </p:stCondLst>
                                        </p:cTn>
                                        <p:tgtEl>
                                          <p:spTgt spid="27"/>
                                        </p:tgtEl>
                                        <p:attrNameLst>
                                          <p:attrName>style.visibility</p:attrName>
                                        </p:attrNameLst>
                                      </p:cBhvr>
                                      <p:to>
                                        <p:strVal val="visible"/>
                                      </p:to>
                                    </p:set>
                                    <p:anim calcmode="lin" valueType="num">
                                      <p:cBhvr>
                                        <p:cTn id="7" dur="350" fill="hold"/>
                                        <p:tgtEl>
                                          <p:spTgt spid="27"/>
                                        </p:tgtEl>
                                        <p:attrNameLst>
                                          <p:attrName>ppt_w</p:attrName>
                                        </p:attrNameLst>
                                      </p:cBhvr>
                                      <p:tavLst>
                                        <p:tav tm="0">
                                          <p:val>
                                            <p:fltVal val="0"/>
                                          </p:val>
                                        </p:tav>
                                        <p:tav tm="100000">
                                          <p:val>
                                            <p:strVal val="#ppt_w"/>
                                          </p:val>
                                        </p:tav>
                                      </p:tavLst>
                                    </p:anim>
                                    <p:anim calcmode="lin" valueType="num">
                                      <p:cBhvr>
                                        <p:cTn id="8" dur="350" fill="hold"/>
                                        <p:tgtEl>
                                          <p:spTgt spid="27"/>
                                        </p:tgtEl>
                                        <p:attrNameLst>
                                          <p:attrName>ppt_h</p:attrName>
                                        </p:attrNameLst>
                                      </p:cBhvr>
                                      <p:tavLst>
                                        <p:tav tm="0">
                                          <p:val>
                                            <p:fltVal val="0"/>
                                          </p:val>
                                        </p:tav>
                                        <p:tav tm="100000">
                                          <p:val>
                                            <p:strVal val="#ppt_h"/>
                                          </p:val>
                                        </p:tav>
                                      </p:tavLst>
                                    </p:anim>
                                    <p:animEffect transition="in" filter="fade">
                                      <p:cBhvr>
                                        <p:cTn id="9" dur="350"/>
                                        <p:tgtEl>
                                          <p:spTgt spid="27"/>
                                        </p:tgtEl>
                                      </p:cBhvr>
                                    </p:animEffect>
                                  </p:childTnLst>
                                </p:cTn>
                              </p:par>
                              <p:par>
                                <p:cTn id="10" presetID="6" presetClass="emph" presetSubtype="0" accel="100000" autoRev="1" fill="hold" nodeType="withEffect">
                                  <p:stCondLst>
                                    <p:cond delay="500"/>
                                  </p:stCondLst>
                                  <p:childTnLst>
                                    <p:animScale>
                                      <p:cBhvr>
                                        <p:cTn id="11" dur="250" fill="hold"/>
                                        <p:tgtEl>
                                          <p:spTgt spid="27"/>
                                        </p:tgtEl>
                                      </p:cBhvr>
                                      <p:by x="115000" y="115000"/>
                                    </p:animScale>
                                  </p:childTnLst>
                                </p:cTn>
                              </p:par>
                              <p:par>
                                <p:cTn id="12" presetID="53" presetClass="entr" presetSubtype="16" fill="hold" nodeType="withEffect">
                                  <p:stCondLst>
                                    <p:cond delay="750"/>
                                  </p:stCondLst>
                                  <p:childTnLst>
                                    <p:set>
                                      <p:cBhvr>
                                        <p:cTn id="13" dur="1" fill="hold">
                                          <p:stCondLst>
                                            <p:cond delay="0"/>
                                          </p:stCondLst>
                                        </p:cTn>
                                        <p:tgtEl>
                                          <p:spTgt spid="26"/>
                                        </p:tgtEl>
                                        <p:attrNameLst>
                                          <p:attrName>style.visibility</p:attrName>
                                        </p:attrNameLst>
                                      </p:cBhvr>
                                      <p:to>
                                        <p:strVal val="visible"/>
                                      </p:to>
                                    </p:set>
                                    <p:anim calcmode="lin" valueType="num">
                                      <p:cBhvr>
                                        <p:cTn id="14" dur="350" fill="hold"/>
                                        <p:tgtEl>
                                          <p:spTgt spid="26"/>
                                        </p:tgtEl>
                                        <p:attrNameLst>
                                          <p:attrName>ppt_w</p:attrName>
                                        </p:attrNameLst>
                                      </p:cBhvr>
                                      <p:tavLst>
                                        <p:tav tm="0">
                                          <p:val>
                                            <p:fltVal val="0"/>
                                          </p:val>
                                        </p:tav>
                                        <p:tav tm="100000">
                                          <p:val>
                                            <p:strVal val="#ppt_w"/>
                                          </p:val>
                                        </p:tav>
                                      </p:tavLst>
                                    </p:anim>
                                    <p:anim calcmode="lin" valueType="num">
                                      <p:cBhvr>
                                        <p:cTn id="15" dur="350" fill="hold"/>
                                        <p:tgtEl>
                                          <p:spTgt spid="26"/>
                                        </p:tgtEl>
                                        <p:attrNameLst>
                                          <p:attrName>ppt_h</p:attrName>
                                        </p:attrNameLst>
                                      </p:cBhvr>
                                      <p:tavLst>
                                        <p:tav tm="0">
                                          <p:val>
                                            <p:fltVal val="0"/>
                                          </p:val>
                                        </p:tav>
                                        <p:tav tm="100000">
                                          <p:val>
                                            <p:strVal val="#ppt_h"/>
                                          </p:val>
                                        </p:tav>
                                      </p:tavLst>
                                    </p:anim>
                                    <p:animEffect transition="in" filter="fade">
                                      <p:cBhvr>
                                        <p:cTn id="16" dur="350"/>
                                        <p:tgtEl>
                                          <p:spTgt spid="26"/>
                                        </p:tgtEl>
                                      </p:cBhvr>
                                    </p:animEffect>
                                  </p:childTnLst>
                                </p:cTn>
                              </p:par>
                              <p:par>
                                <p:cTn id="17" presetID="6" presetClass="emph" presetSubtype="0" accel="100000" autoRev="1" fill="hold" nodeType="withEffect">
                                  <p:stCondLst>
                                    <p:cond delay="750"/>
                                  </p:stCondLst>
                                  <p:childTnLst>
                                    <p:animScale>
                                      <p:cBhvr>
                                        <p:cTn id="18" dur="250" fill="hold"/>
                                        <p:tgtEl>
                                          <p:spTgt spid="26"/>
                                        </p:tgtEl>
                                      </p:cBhvr>
                                      <p:by x="115000" y="115000"/>
                                    </p:animScale>
                                  </p:childTnLst>
                                </p:cTn>
                              </p:par>
                              <p:par>
                                <p:cTn id="19" presetID="21" presetClass="entr" presetSubtype="1"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wheel(1)">
                                      <p:cBhvr>
                                        <p:cTn id="21" dur="1500"/>
                                        <p:tgtEl>
                                          <p:spTgt spid="39"/>
                                        </p:tgtEl>
                                      </p:cBhvr>
                                    </p:animEffect>
                                  </p:childTnLst>
                                </p:cTn>
                              </p:par>
                              <p:par>
                                <p:cTn id="22" presetID="8" presetClass="emph" presetSubtype="0" accel="52000" decel="48000" fill="hold" grpId="1" nodeType="withEffect">
                                  <p:stCondLst>
                                    <p:cond delay="0"/>
                                  </p:stCondLst>
                                  <p:childTnLst>
                                    <p:animRot by="21600000">
                                      <p:cBhvr>
                                        <p:cTn id="23" dur="1500" fill="hold"/>
                                        <p:tgtEl>
                                          <p:spTgt spid="39"/>
                                        </p:tgtEl>
                                        <p:attrNameLst>
                                          <p:attrName>r</p:attrName>
                                        </p:attrNameLst>
                                      </p:cBhvr>
                                    </p:animRot>
                                  </p:childTnLst>
                                </p:cTn>
                              </p:par>
                              <p:par>
                                <p:cTn id="24" presetID="6" presetClass="emph" presetSubtype="0" repeatCount="indefinite" accel="51000" decel="48000" autoRev="1" fill="hold" nodeType="withEffect">
                                  <p:stCondLst>
                                    <p:cond delay="0"/>
                                  </p:stCondLst>
                                  <p:childTnLst>
                                    <p:animScale>
                                      <p:cBhvr>
                                        <p:cTn id="25" dur="9000" fill="hold"/>
                                        <p:tgtEl>
                                          <p:spTgt spid="4"/>
                                        </p:tgtEl>
                                      </p:cBhvr>
                                      <p:by x="112000" y="112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39"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descr="Afbeelding met computer&#10;&#10;Automatisch gegenereerde beschrijving">
            <a:extLst>
              <a:ext uri="{FF2B5EF4-FFF2-40B4-BE49-F238E27FC236}">
                <a16:creationId xmlns:a16="http://schemas.microsoft.com/office/drawing/2014/main" id="{AC821E26-F562-4F36-A823-D3690C4EEBDE}"/>
              </a:ext>
            </a:extLst>
          </p:cNvPr>
          <p:cNvPicPr>
            <a:picLocks noChangeAspect="1"/>
          </p:cNvPicPr>
          <p:nvPr/>
        </p:nvPicPr>
        <p:blipFill rotWithShape="1">
          <a:blip r:embed="rId2">
            <a:extLst>
              <a:ext uri="{28A0092B-C50C-407E-A947-70E740481C1C}">
                <a14:useLocalDpi xmlns:a14="http://schemas.microsoft.com/office/drawing/2010/main" val="0"/>
              </a:ext>
            </a:extLst>
          </a:blip>
          <a:srcRect t="2132"/>
          <a:stretch/>
        </p:blipFill>
        <p:spPr>
          <a:xfrm>
            <a:off x="-3825" y="0"/>
            <a:ext cx="12200897" cy="6858000"/>
          </a:xfrm>
          <a:prstGeom prst="rect">
            <a:avLst/>
          </a:prstGeom>
        </p:spPr>
      </p:pic>
      <p:pic>
        <p:nvPicPr>
          <p:cNvPr id="91" name="Afbeelding 90" descr="Afbeelding met computer&#10;&#10;Automatisch gegenereerde beschrijving">
            <a:extLst>
              <a:ext uri="{FF2B5EF4-FFF2-40B4-BE49-F238E27FC236}">
                <a16:creationId xmlns:a16="http://schemas.microsoft.com/office/drawing/2014/main" id="{9A4F14BA-BB82-41D4-BFA9-81A245F3A6ED}"/>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70000"/>
                    </a14:imgEffect>
                  </a14:imgLayer>
                </a14:imgProps>
              </a:ext>
              <a:ext uri="{28A0092B-C50C-407E-A947-70E740481C1C}">
                <a14:useLocalDpi xmlns:a14="http://schemas.microsoft.com/office/drawing/2010/main" val="0"/>
              </a:ext>
            </a:extLst>
          </a:blip>
          <a:srcRect t="2132"/>
          <a:stretch/>
        </p:blipFill>
        <p:spPr>
          <a:xfrm>
            <a:off x="0" y="8768"/>
            <a:ext cx="12208703" cy="6858000"/>
          </a:xfrm>
          <a:prstGeom prst="rect">
            <a:avLst/>
          </a:prstGeom>
        </p:spPr>
      </p:pic>
      <p:sp>
        <p:nvSpPr>
          <p:cNvPr id="101" name="Ovaal 100">
            <a:extLst>
              <a:ext uri="{FF2B5EF4-FFF2-40B4-BE49-F238E27FC236}">
                <a16:creationId xmlns:a16="http://schemas.microsoft.com/office/drawing/2014/main" id="{B6C9FEA8-3D8E-4F79-905F-E76E09E22DBD}"/>
              </a:ext>
            </a:extLst>
          </p:cNvPr>
          <p:cNvSpPr/>
          <p:nvPr/>
        </p:nvSpPr>
        <p:spPr>
          <a:xfrm>
            <a:off x="6484340" y="674607"/>
            <a:ext cx="5532003" cy="4330127"/>
          </a:xfrm>
          <a:prstGeom prst="ellipse">
            <a:avLst/>
          </a:prstGeom>
          <a:gradFill>
            <a:gsLst>
              <a:gs pos="0">
                <a:schemeClr val="tx1"/>
              </a:gs>
              <a:gs pos="100000">
                <a:schemeClr val="tx1">
                  <a:alpha val="0"/>
                </a:schemeClr>
              </a:gs>
            </a:gsLst>
            <a:path path="shape">
              <a:fillToRect l="50000" t="50000" r="50000" b="50000"/>
            </a:path>
          </a:gradFill>
          <a:ln>
            <a:noFill/>
          </a:ln>
          <a:effectLst>
            <a:softEdge rad="673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 name="Ovaal 101">
            <a:extLst>
              <a:ext uri="{FF2B5EF4-FFF2-40B4-BE49-F238E27FC236}">
                <a16:creationId xmlns:a16="http://schemas.microsoft.com/office/drawing/2014/main" id="{72134A63-CE5E-464C-B923-588CF8A546E4}"/>
              </a:ext>
            </a:extLst>
          </p:cNvPr>
          <p:cNvSpPr/>
          <p:nvPr/>
        </p:nvSpPr>
        <p:spPr>
          <a:xfrm>
            <a:off x="794627" y="3015244"/>
            <a:ext cx="4330127" cy="4330127"/>
          </a:xfrm>
          <a:prstGeom prst="ellipse">
            <a:avLst/>
          </a:prstGeom>
          <a:gradFill>
            <a:gsLst>
              <a:gs pos="0">
                <a:schemeClr val="tx1"/>
              </a:gs>
              <a:gs pos="100000">
                <a:schemeClr val="tx1">
                  <a:alpha val="0"/>
                </a:schemeClr>
              </a:gs>
            </a:gsLst>
            <a:path path="shape">
              <a:fillToRect l="50000" t="50000" r="50000" b="50000"/>
            </a:path>
          </a:gradFill>
          <a:ln>
            <a:noFill/>
          </a:ln>
          <a:effectLst>
            <a:softEdge rad="673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 name="Ovaal 99">
            <a:extLst>
              <a:ext uri="{FF2B5EF4-FFF2-40B4-BE49-F238E27FC236}">
                <a16:creationId xmlns:a16="http://schemas.microsoft.com/office/drawing/2014/main" id="{19D7ABB6-FDE0-4C83-BF19-2EF318428861}"/>
              </a:ext>
            </a:extLst>
          </p:cNvPr>
          <p:cNvSpPr/>
          <p:nvPr/>
        </p:nvSpPr>
        <p:spPr>
          <a:xfrm>
            <a:off x="4423788" y="296862"/>
            <a:ext cx="3199433" cy="4330127"/>
          </a:xfrm>
          <a:prstGeom prst="ellipse">
            <a:avLst/>
          </a:prstGeom>
          <a:gradFill>
            <a:gsLst>
              <a:gs pos="0">
                <a:schemeClr val="tx1"/>
              </a:gs>
              <a:gs pos="100000">
                <a:schemeClr val="tx1">
                  <a:alpha val="0"/>
                </a:schemeClr>
              </a:gs>
            </a:gsLst>
            <a:path path="shape">
              <a:fillToRect l="50000" t="50000" r="50000" b="50000"/>
            </a:path>
          </a:gradFill>
          <a:ln>
            <a:noFill/>
          </a:ln>
          <a:effectLst>
            <a:softEdge rad="673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 name="Ovaal 103">
            <a:extLst>
              <a:ext uri="{FF2B5EF4-FFF2-40B4-BE49-F238E27FC236}">
                <a16:creationId xmlns:a16="http://schemas.microsoft.com/office/drawing/2014/main" id="{31E81078-438A-4150-9B86-F4D98765FF93}"/>
              </a:ext>
            </a:extLst>
          </p:cNvPr>
          <p:cNvSpPr/>
          <p:nvPr/>
        </p:nvSpPr>
        <p:spPr>
          <a:xfrm>
            <a:off x="7333943" y="3002826"/>
            <a:ext cx="3910114" cy="4330127"/>
          </a:xfrm>
          <a:prstGeom prst="ellipse">
            <a:avLst/>
          </a:prstGeom>
          <a:gradFill>
            <a:gsLst>
              <a:gs pos="0">
                <a:schemeClr val="tx1"/>
              </a:gs>
              <a:gs pos="100000">
                <a:schemeClr val="tx1">
                  <a:alpha val="0"/>
                </a:schemeClr>
              </a:gs>
            </a:gsLst>
            <a:path path="shape">
              <a:fillToRect l="50000" t="50000" r="50000" b="50000"/>
            </a:path>
          </a:gradFill>
          <a:ln>
            <a:noFill/>
          </a:ln>
          <a:effectLst>
            <a:softEdge rad="673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 name="Ovaal 102">
            <a:extLst>
              <a:ext uri="{FF2B5EF4-FFF2-40B4-BE49-F238E27FC236}">
                <a16:creationId xmlns:a16="http://schemas.microsoft.com/office/drawing/2014/main" id="{C78A548F-00E7-43AF-9EE2-6CFE97D744C0}"/>
              </a:ext>
            </a:extLst>
          </p:cNvPr>
          <p:cNvSpPr/>
          <p:nvPr/>
        </p:nvSpPr>
        <p:spPr>
          <a:xfrm>
            <a:off x="3716878" y="2682336"/>
            <a:ext cx="4658060" cy="4330127"/>
          </a:xfrm>
          <a:prstGeom prst="ellipse">
            <a:avLst/>
          </a:prstGeom>
          <a:gradFill>
            <a:gsLst>
              <a:gs pos="0">
                <a:schemeClr val="tx1"/>
              </a:gs>
              <a:gs pos="100000">
                <a:schemeClr val="tx1">
                  <a:alpha val="0"/>
                </a:schemeClr>
              </a:gs>
            </a:gsLst>
            <a:path path="shape">
              <a:fillToRect l="50000" t="50000" r="50000" b="50000"/>
            </a:path>
          </a:gradFill>
          <a:ln>
            <a:noFill/>
          </a:ln>
          <a:effectLst>
            <a:softEdge rad="673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9" name="Ovaal 98">
            <a:extLst>
              <a:ext uri="{FF2B5EF4-FFF2-40B4-BE49-F238E27FC236}">
                <a16:creationId xmlns:a16="http://schemas.microsoft.com/office/drawing/2014/main" id="{C8FD1EC6-B24F-4592-ABAE-BB0F13AA0A4E}"/>
              </a:ext>
            </a:extLst>
          </p:cNvPr>
          <p:cNvSpPr/>
          <p:nvPr/>
        </p:nvSpPr>
        <p:spPr>
          <a:xfrm>
            <a:off x="913526" y="626221"/>
            <a:ext cx="4330127" cy="4330127"/>
          </a:xfrm>
          <a:prstGeom prst="ellipse">
            <a:avLst/>
          </a:prstGeom>
          <a:gradFill>
            <a:gsLst>
              <a:gs pos="0">
                <a:schemeClr val="tx1"/>
              </a:gs>
              <a:gs pos="100000">
                <a:schemeClr val="tx1">
                  <a:alpha val="0"/>
                </a:schemeClr>
              </a:gs>
            </a:gsLst>
            <a:path path="shape">
              <a:fillToRect l="50000" t="50000" r="50000" b="50000"/>
            </a:path>
          </a:gradFill>
          <a:ln>
            <a:noFill/>
          </a:ln>
          <a:effectLst>
            <a:softEdge rad="673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Afbeelding 22" descr="Afbeelding met persoon, sport, person, speler&#10;&#10;Automatisch gegenereerde beschrijving">
            <a:extLst>
              <a:ext uri="{FF2B5EF4-FFF2-40B4-BE49-F238E27FC236}">
                <a16:creationId xmlns:a16="http://schemas.microsoft.com/office/drawing/2014/main" id="{368A002B-C4DC-49FA-8FD3-D25E89A0BCCC}"/>
              </a:ext>
            </a:extLst>
          </p:cNvPr>
          <p:cNvPicPr>
            <a:picLocks noChangeAspect="1"/>
          </p:cNvPicPr>
          <p:nvPr/>
        </p:nvPicPr>
        <p:blipFill>
          <a:blip r:embed="rId5">
            <a:duotone>
              <a:prstClr val="black"/>
              <a:schemeClr val="accent4">
                <a:tint val="45000"/>
                <a:satMod val="400000"/>
              </a:schemeClr>
            </a:duotone>
            <a:extLst>
              <a:ext uri="{28A0092B-C50C-407E-A947-70E740481C1C}">
                <a14:useLocalDpi xmlns:a14="http://schemas.microsoft.com/office/drawing/2010/main" val="0"/>
              </a:ext>
            </a:extLst>
          </a:blip>
          <a:srcRect l="1202" t="4425" r="2137" b="3979"/>
          <a:stretch>
            <a:fillRect/>
          </a:stretch>
        </p:blipFill>
        <p:spPr>
          <a:xfrm>
            <a:off x="1849587" y="1620501"/>
            <a:ext cx="2564253" cy="1619916"/>
          </a:xfrm>
          <a:custGeom>
            <a:avLst/>
            <a:gdLst>
              <a:gd name="connsiteX0" fmla="*/ 93585 w 2684524"/>
              <a:gd name="connsiteY0" fmla="*/ 0 h 1695895"/>
              <a:gd name="connsiteX1" fmla="*/ 2684524 w 2684524"/>
              <a:gd name="connsiteY1" fmla="*/ 110837 h 1695895"/>
              <a:gd name="connsiteX2" fmla="*/ 2632184 w 2684524"/>
              <a:gd name="connsiteY2" fmla="*/ 1695895 h 1695895"/>
              <a:gd name="connsiteX3" fmla="*/ 4300 w 2684524"/>
              <a:gd name="connsiteY3" fmla="*/ 1695895 h 1695895"/>
              <a:gd name="connsiteX4" fmla="*/ 0 w 2684524"/>
              <a:gd name="connsiteY4" fmla="*/ 799998 h 1695895"/>
              <a:gd name="connsiteX5" fmla="*/ 93585 w 2684524"/>
              <a:gd name="connsiteY5" fmla="*/ 0 h 1695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4524" h="1695895">
                <a:moveTo>
                  <a:pt x="93585" y="0"/>
                </a:moveTo>
                <a:lnTo>
                  <a:pt x="2684524" y="110837"/>
                </a:lnTo>
                <a:cubicBezTo>
                  <a:pt x="2666051" y="679214"/>
                  <a:pt x="2632184" y="1167542"/>
                  <a:pt x="2632184" y="1695895"/>
                </a:cubicBezTo>
                <a:lnTo>
                  <a:pt x="4300" y="1695895"/>
                </a:lnTo>
                <a:cubicBezTo>
                  <a:pt x="2867" y="1397263"/>
                  <a:pt x="1433" y="1098630"/>
                  <a:pt x="0" y="799998"/>
                </a:cubicBezTo>
                <a:cubicBezTo>
                  <a:pt x="56850" y="358868"/>
                  <a:pt x="52127" y="401106"/>
                  <a:pt x="93585" y="0"/>
                </a:cubicBezTo>
                <a:close/>
              </a:path>
            </a:pathLst>
          </a:custGeom>
          <a:ln w="19050">
            <a:solidFill>
              <a:schemeClr val="accent1"/>
            </a:solidFill>
            <a:miter lim="800000"/>
          </a:ln>
        </p:spPr>
      </p:pic>
      <p:grpSp>
        <p:nvGrpSpPr>
          <p:cNvPr id="19" name="Groep 18">
            <a:extLst>
              <a:ext uri="{FF2B5EF4-FFF2-40B4-BE49-F238E27FC236}">
                <a16:creationId xmlns:a16="http://schemas.microsoft.com/office/drawing/2014/main" id="{A4088F3D-B658-4F20-BF7B-3B128C79CEAA}"/>
              </a:ext>
            </a:extLst>
          </p:cNvPr>
          <p:cNvGrpSpPr/>
          <p:nvPr/>
        </p:nvGrpSpPr>
        <p:grpSpPr>
          <a:xfrm>
            <a:off x="1726436" y="2896643"/>
            <a:ext cx="2736218" cy="741916"/>
            <a:chOff x="477743" y="4744730"/>
            <a:chExt cx="2736218" cy="741916"/>
          </a:xfrm>
        </p:grpSpPr>
        <p:grpSp>
          <p:nvGrpSpPr>
            <p:cNvPr id="15" name="Groep 14">
              <a:extLst>
                <a:ext uri="{FF2B5EF4-FFF2-40B4-BE49-F238E27FC236}">
                  <a16:creationId xmlns:a16="http://schemas.microsoft.com/office/drawing/2014/main" id="{DB3F1974-E944-43B2-BEDB-6A74802F92B6}"/>
                </a:ext>
              </a:extLst>
            </p:cNvPr>
            <p:cNvGrpSpPr/>
            <p:nvPr/>
          </p:nvGrpSpPr>
          <p:grpSpPr>
            <a:xfrm rot="21368666">
              <a:off x="477743" y="4744730"/>
              <a:ext cx="2736218" cy="741916"/>
              <a:chOff x="950223" y="4545761"/>
              <a:chExt cx="4630895" cy="1194102"/>
            </a:xfrm>
          </p:grpSpPr>
          <p:sp>
            <p:nvSpPr>
              <p:cNvPr id="17" name="Rechthoek 19">
                <a:extLst>
                  <a:ext uri="{FF2B5EF4-FFF2-40B4-BE49-F238E27FC236}">
                    <a16:creationId xmlns:a16="http://schemas.microsoft.com/office/drawing/2014/main" id="{E2E2810E-E5C3-43FE-9AA9-2A51C72AFB83}"/>
                  </a:ext>
                </a:extLst>
              </p:cNvPr>
              <p:cNvSpPr/>
              <p:nvPr/>
            </p:nvSpPr>
            <p:spPr>
              <a:xfrm>
                <a:off x="950223" y="4628944"/>
                <a:ext cx="4561070" cy="1110919"/>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hthoek 19">
                <a:extLst>
                  <a:ext uri="{FF2B5EF4-FFF2-40B4-BE49-F238E27FC236}">
                    <a16:creationId xmlns:a16="http://schemas.microsoft.com/office/drawing/2014/main" id="{18AE720C-FA97-4ADB-AEC5-34100FE855A2}"/>
                  </a:ext>
                </a:extLst>
              </p:cNvPr>
              <p:cNvSpPr/>
              <p:nvPr/>
            </p:nvSpPr>
            <p:spPr>
              <a:xfrm>
                <a:off x="1020048" y="4545761"/>
                <a:ext cx="4561070" cy="1110919"/>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6" name="Tekstvak 15">
              <a:extLst>
                <a:ext uri="{FF2B5EF4-FFF2-40B4-BE49-F238E27FC236}">
                  <a16:creationId xmlns:a16="http://schemas.microsoft.com/office/drawing/2014/main" id="{F78C74F1-25E4-42A2-A6EA-F5C436FA8903}"/>
                </a:ext>
              </a:extLst>
            </p:cNvPr>
            <p:cNvSpPr txBox="1"/>
            <p:nvPr/>
          </p:nvSpPr>
          <p:spPr>
            <a:xfrm rot="21353463">
              <a:off x="1130494" y="4894790"/>
              <a:ext cx="1460313" cy="332399"/>
            </a:xfrm>
            <a:prstGeom prst="rect">
              <a:avLst/>
            </a:prstGeom>
            <a:noFill/>
          </p:spPr>
          <p:txBody>
            <a:bodyPr wrap="square" lIns="0" tIns="0" rIns="0" bIns="0" rtlCol="0" anchor="t">
              <a:spAutoFit/>
            </a:bodyPr>
            <a:lstStyle/>
            <a:p>
              <a:pPr>
                <a:lnSpc>
                  <a:spcPct val="90000"/>
                </a:lnSpc>
              </a:pPr>
              <a:r>
                <a:rPr lang="nl-NL" sz="2400" dirty="0">
                  <a:latin typeface="+mj-lt"/>
                </a:rPr>
                <a:t>onderwerp</a:t>
              </a:r>
              <a:endParaRPr lang="nl-NL" sz="2000" dirty="0">
                <a:latin typeface="+mj-lt"/>
              </a:endParaRPr>
            </a:p>
          </p:txBody>
        </p:sp>
      </p:grpSp>
      <p:pic>
        <p:nvPicPr>
          <p:cNvPr id="24" name="Afbeelding 23">
            <a:extLst>
              <a:ext uri="{FF2B5EF4-FFF2-40B4-BE49-F238E27FC236}">
                <a16:creationId xmlns:a16="http://schemas.microsoft.com/office/drawing/2014/main" id="{A23FDCE0-B18B-4BAB-A1DF-9704309C6302}"/>
              </a:ext>
            </a:extLst>
          </p:cNvPr>
          <p:cNvPicPr>
            <a:picLocks noChangeAspect="1"/>
          </p:cNvPicPr>
          <p:nvPr/>
        </p:nvPicPr>
        <p:blipFill rotWithShape="1">
          <a:blip r:embed="rId6">
            <a:duotone>
              <a:prstClr val="black"/>
              <a:schemeClr val="accent4">
                <a:tint val="45000"/>
                <a:satMod val="400000"/>
              </a:schemeClr>
            </a:duotone>
            <a:extLst>
              <a:ext uri="{28A0092B-C50C-407E-A947-70E740481C1C}">
                <a14:useLocalDpi xmlns:a14="http://schemas.microsoft.com/office/drawing/2010/main" val="0"/>
              </a:ext>
            </a:extLst>
          </a:blip>
          <a:srcRect b="25785"/>
          <a:stretch/>
        </p:blipFill>
        <p:spPr>
          <a:xfrm>
            <a:off x="5379008" y="1391375"/>
            <a:ext cx="1445319" cy="1608524"/>
          </a:xfrm>
          <a:custGeom>
            <a:avLst/>
            <a:gdLst>
              <a:gd name="connsiteX0" fmla="*/ 93585 w 2684524"/>
              <a:gd name="connsiteY0" fmla="*/ 0 h 1695895"/>
              <a:gd name="connsiteX1" fmla="*/ 2684524 w 2684524"/>
              <a:gd name="connsiteY1" fmla="*/ 110837 h 1695895"/>
              <a:gd name="connsiteX2" fmla="*/ 2632184 w 2684524"/>
              <a:gd name="connsiteY2" fmla="*/ 1695895 h 1695895"/>
              <a:gd name="connsiteX3" fmla="*/ 4300 w 2684524"/>
              <a:gd name="connsiteY3" fmla="*/ 1695895 h 1695895"/>
              <a:gd name="connsiteX4" fmla="*/ 0 w 2684524"/>
              <a:gd name="connsiteY4" fmla="*/ 799998 h 1695895"/>
              <a:gd name="connsiteX5" fmla="*/ 93585 w 2684524"/>
              <a:gd name="connsiteY5" fmla="*/ 0 h 1695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4524" h="1695895">
                <a:moveTo>
                  <a:pt x="93585" y="0"/>
                </a:moveTo>
                <a:lnTo>
                  <a:pt x="2684524" y="110837"/>
                </a:lnTo>
                <a:cubicBezTo>
                  <a:pt x="2666051" y="679214"/>
                  <a:pt x="2632184" y="1167542"/>
                  <a:pt x="2632184" y="1695895"/>
                </a:cubicBezTo>
                <a:lnTo>
                  <a:pt x="4300" y="1695895"/>
                </a:lnTo>
                <a:cubicBezTo>
                  <a:pt x="2867" y="1397263"/>
                  <a:pt x="1433" y="1098630"/>
                  <a:pt x="0" y="799998"/>
                </a:cubicBezTo>
                <a:cubicBezTo>
                  <a:pt x="56850" y="358868"/>
                  <a:pt x="52127" y="401106"/>
                  <a:pt x="93585" y="0"/>
                </a:cubicBezTo>
                <a:close/>
              </a:path>
            </a:pathLst>
          </a:custGeom>
          <a:ln w="19050">
            <a:solidFill>
              <a:schemeClr val="bg1"/>
            </a:solidFill>
            <a:miter lim="800000"/>
          </a:ln>
        </p:spPr>
      </p:pic>
      <p:grpSp>
        <p:nvGrpSpPr>
          <p:cNvPr id="92" name="Groep 91">
            <a:extLst>
              <a:ext uri="{FF2B5EF4-FFF2-40B4-BE49-F238E27FC236}">
                <a16:creationId xmlns:a16="http://schemas.microsoft.com/office/drawing/2014/main" id="{6EC648F7-599F-4378-A1ED-1DFDC9B659BF}"/>
              </a:ext>
            </a:extLst>
          </p:cNvPr>
          <p:cNvGrpSpPr/>
          <p:nvPr/>
        </p:nvGrpSpPr>
        <p:grpSpPr>
          <a:xfrm>
            <a:off x="5255543" y="2616182"/>
            <a:ext cx="1615221" cy="741916"/>
            <a:chOff x="5255543" y="2732406"/>
            <a:chExt cx="1615221" cy="741916"/>
          </a:xfrm>
        </p:grpSpPr>
        <p:grpSp>
          <p:nvGrpSpPr>
            <p:cNvPr id="26" name="Groep 25">
              <a:extLst>
                <a:ext uri="{FF2B5EF4-FFF2-40B4-BE49-F238E27FC236}">
                  <a16:creationId xmlns:a16="http://schemas.microsoft.com/office/drawing/2014/main" id="{BDC62EEE-38DA-49DD-A502-561E739C007A}"/>
                </a:ext>
              </a:extLst>
            </p:cNvPr>
            <p:cNvGrpSpPr/>
            <p:nvPr/>
          </p:nvGrpSpPr>
          <p:grpSpPr>
            <a:xfrm rot="222484">
              <a:off x="5255543" y="2732406"/>
              <a:ext cx="1580001" cy="741916"/>
              <a:chOff x="950223" y="4545761"/>
              <a:chExt cx="4630895" cy="1194102"/>
            </a:xfrm>
          </p:grpSpPr>
          <p:sp>
            <p:nvSpPr>
              <p:cNvPr id="28" name="Rechthoek 19">
                <a:extLst>
                  <a:ext uri="{FF2B5EF4-FFF2-40B4-BE49-F238E27FC236}">
                    <a16:creationId xmlns:a16="http://schemas.microsoft.com/office/drawing/2014/main" id="{2F1C650E-E5CF-4DC9-B398-F8765FA6F96C}"/>
                  </a:ext>
                </a:extLst>
              </p:cNvPr>
              <p:cNvSpPr/>
              <p:nvPr/>
            </p:nvSpPr>
            <p:spPr>
              <a:xfrm>
                <a:off x="950223" y="4628944"/>
                <a:ext cx="4561070" cy="1110919"/>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hthoek 19">
                <a:extLst>
                  <a:ext uri="{FF2B5EF4-FFF2-40B4-BE49-F238E27FC236}">
                    <a16:creationId xmlns:a16="http://schemas.microsoft.com/office/drawing/2014/main" id="{EFA10967-9B4B-4142-8123-FF2677419726}"/>
                  </a:ext>
                </a:extLst>
              </p:cNvPr>
              <p:cNvSpPr/>
              <p:nvPr/>
            </p:nvSpPr>
            <p:spPr>
              <a:xfrm>
                <a:off x="1020048" y="4545761"/>
                <a:ext cx="4561070" cy="1110919"/>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7" name="Tekstvak 26">
              <a:extLst>
                <a:ext uri="{FF2B5EF4-FFF2-40B4-BE49-F238E27FC236}">
                  <a16:creationId xmlns:a16="http://schemas.microsoft.com/office/drawing/2014/main" id="{FFE1EEE1-D43D-44EE-9CFD-52D3A3FCCAC2}"/>
                </a:ext>
              </a:extLst>
            </p:cNvPr>
            <p:cNvSpPr txBox="1"/>
            <p:nvPr/>
          </p:nvSpPr>
          <p:spPr>
            <a:xfrm rot="165653">
              <a:off x="5379036" y="2882243"/>
              <a:ext cx="1491728" cy="332399"/>
            </a:xfrm>
            <a:prstGeom prst="rect">
              <a:avLst/>
            </a:prstGeom>
            <a:noFill/>
          </p:spPr>
          <p:txBody>
            <a:bodyPr wrap="square" lIns="0" tIns="0" rIns="0" bIns="0" rtlCol="0" anchor="t">
              <a:spAutoFit/>
            </a:bodyPr>
            <a:lstStyle/>
            <a:p>
              <a:pPr>
                <a:lnSpc>
                  <a:spcPct val="90000"/>
                </a:lnSpc>
              </a:pPr>
              <a:r>
                <a:rPr lang="nl-NL" sz="2400" dirty="0">
                  <a:solidFill>
                    <a:schemeClr val="bg1"/>
                  </a:solidFill>
                  <a:latin typeface="+mj-lt"/>
                </a:rPr>
                <a:t>onderwerp</a:t>
              </a:r>
            </a:p>
          </p:txBody>
        </p:sp>
      </p:grpSp>
      <p:grpSp>
        <p:nvGrpSpPr>
          <p:cNvPr id="31" name="Graphic 29">
            <a:extLst>
              <a:ext uri="{FF2B5EF4-FFF2-40B4-BE49-F238E27FC236}">
                <a16:creationId xmlns:a16="http://schemas.microsoft.com/office/drawing/2014/main" id="{1A9A337E-61AE-4BE2-908F-AF7B09FEAAFC}"/>
              </a:ext>
            </a:extLst>
          </p:cNvPr>
          <p:cNvGrpSpPr/>
          <p:nvPr/>
        </p:nvGrpSpPr>
        <p:grpSpPr>
          <a:xfrm>
            <a:off x="4213063" y="3316509"/>
            <a:ext cx="433772" cy="329562"/>
            <a:chOff x="3506271" y="2224087"/>
            <a:chExt cx="3171825" cy="2409825"/>
          </a:xfrm>
        </p:grpSpPr>
        <p:sp>
          <p:nvSpPr>
            <p:cNvPr id="32" name="Vrije vorm: vorm 31">
              <a:extLst>
                <a:ext uri="{FF2B5EF4-FFF2-40B4-BE49-F238E27FC236}">
                  <a16:creationId xmlns:a16="http://schemas.microsoft.com/office/drawing/2014/main" id="{463D48DB-1069-41BB-BE1B-3E4222CFA011}"/>
                </a:ext>
              </a:extLst>
            </p:cNvPr>
            <p:cNvSpPr/>
            <p:nvPr/>
          </p:nvSpPr>
          <p:spPr>
            <a:xfrm>
              <a:off x="3811263" y="2224093"/>
              <a:ext cx="2862342" cy="2091317"/>
            </a:xfrm>
            <a:custGeom>
              <a:avLst/>
              <a:gdLst>
                <a:gd name="connsiteX0" fmla="*/ 43051 w 2862342"/>
                <a:gd name="connsiteY0" fmla="*/ 637597 h 2091317"/>
                <a:gd name="connsiteX1" fmla="*/ 56958 w 2862342"/>
                <a:gd name="connsiteY1" fmla="*/ 612737 h 2091317"/>
                <a:gd name="connsiteX2" fmla="*/ 92010 w 2862342"/>
                <a:gd name="connsiteY2" fmla="*/ 337941 h 2091317"/>
                <a:gd name="connsiteX3" fmla="*/ 137444 w 2862342"/>
                <a:gd name="connsiteY3" fmla="*/ 299555 h 2091317"/>
                <a:gd name="connsiteX4" fmla="*/ 1313020 w 2862342"/>
                <a:gd name="connsiteY4" fmla="*/ 404235 h 2091317"/>
                <a:gd name="connsiteX5" fmla="*/ 1539810 w 2862342"/>
                <a:gd name="connsiteY5" fmla="*/ 421094 h 2091317"/>
                <a:gd name="connsiteX6" fmla="*/ 1665730 w 2862342"/>
                <a:gd name="connsiteY6" fmla="*/ 433381 h 2091317"/>
                <a:gd name="connsiteX7" fmla="*/ 1789555 w 2862342"/>
                <a:gd name="connsiteY7" fmla="*/ 446240 h 2091317"/>
                <a:gd name="connsiteX8" fmla="*/ 1824036 w 2862342"/>
                <a:gd name="connsiteY8" fmla="*/ 417189 h 2091317"/>
                <a:gd name="connsiteX9" fmla="*/ 1869280 w 2862342"/>
                <a:gd name="connsiteY9" fmla="*/ 851 h 2091317"/>
                <a:gd name="connsiteX10" fmla="*/ 1889854 w 2862342"/>
                <a:gd name="connsiteY10" fmla="*/ 12376 h 2091317"/>
                <a:gd name="connsiteX11" fmla="*/ 2852355 w 2862342"/>
                <a:gd name="connsiteY11" fmla="*/ 1066698 h 2091317"/>
                <a:gd name="connsiteX12" fmla="*/ 2847212 w 2862342"/>
                <a:gd name="connsiteY12" fmla="*/ 1109561 h 2091317"/>
                <a:gd name="connsiteX13" fmla="*/ 2236564 w 2862342"/>
                <a:gd name="connsiteY13" fmla="*/ 1757070 h 2091317"/>
                <a:gd name="connsiteX14" fmla="*/ 1938241 w 2862342"/>
                <a:gd name="connsiteY14" fmla="*/ 2072729 h 2091317"/>
                <a:gd name="connsiteX15" fmla="*/ 1912333 w 2862342"/>
                <a:gd name="connsiteY15" fmla="*/ 2081016 h 2091317"/>
                <a:gd name="connsiteX16" fmla="*/ 1895188 w 2862342"/>
                <a:gd name="connsiteY16" fmla="*/ 2040534 h 2091317"/>
                <a:gd name="connsiteX17" fmla="*/ 1845944 w 2862342"/>
                <a:gd name="connsiteY17" fmla="*/ 1677251 h 2091317"/>
                <a:gd name="connsiteX18" fmla="*/ 1779840 w 2862342"/>
                <a:gd name="connsiteY18" fmla="*/ 1626197 h 2091317"/>
                <a:gd name="connsiteX19" fmla="*/ 1548763 w 2862342"/>
                <a:gd name="connsiteY19" fmla="*/ 1635246 h 2091317"/>
                <a:gd name="connsiteX20" fmla="*/ 1260727 w 2862342"/>
                <a:gd name="connsiteY20" fmla="*/ 1646104 h 2091317"/>
                <a:gd name="connsiteX21" fmla="*/ 805718 w 2862342"/>
                <a:gd name="connsiteY21" fmla="*/ 1664487 h 2091317"/>
                <a:gd name="connsiteX22" fmla="*/ 588834 w 2862342"/>
                <a:gd name="connsiteY22" fmla="*/ 1671822 h 2091317"/>
                <a:gd name="connsiteX23" fmla="*/ 293559 w 2862342"/>
                <a:gd name="connsiteY23" fmla="*/ 1682299 h 2091317"/>
                <a:gd name="connsiteX24" fmla="*/ 108679 w 2862342"/>
                <a:gd name="connsiteY24" fmla="*/ 1687538 h 2091317"/>
                <a:gd name="connsiteX25" fmla="*/ 46099 w 2862342"/>
                <a:gd name="connsiteY25" fmla="*/ 1632102 h 2091317"/>
                <a:gd name="connsiteX26" fmla="*/ 28859 w 2862342"/>
                <a:gd name="connsiteY26" fmla="*/ 1397978 h 2091317"/>
                <a:gd name="connsiteX27" fmla="*/ 1713 w 2862342"/>
                <a:gd name="connsiteY27" fmla="*/ 1029170 h 2091317"/>
                <a:gd name="connsiteX28" fmla="*/ 16381 w 2862342"/>
                <a:gd name="connsiteY28" fmla="*/ 820191 h 2091317"/>
                <a:gd name="connsiteX29" fmla="*/ 34860 w 2862342"/>
                <a:gd name="connsiteY29" fmla="*/ 643503 h 2091317"/>
                <a:gd name="connsiteX30" fmla="*/ 43051 w 2862342"/>
                <a:gd name="connsiteY30" fmla="*/ 637597 h 2091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62342" h="2091317">
                  <a:moveTo>
                    <a:pt x="43051" y="637597"/>
                  </a:moveTo>
                  <a:cubicBezTo>
                    <a:pt x="58006" y="635121"/>
                    <a:pt x="55624" y="623024"/>
                    <a:pt x="56958" y="612737"/>
                  </a:cubicBezTo>
                  <a:cubicBezTo>
                    <a:pt x="68864" y="521106"/>
                    <a:pt x="81913" y="429666"/>
                    <a:pt x="92010" y="337941"/>
                  </a:cubicBezTo>
                  <a:cubicBezTo>
                    <a:pt x="95344" y="307270"/>
                    <a:pt x="104392" y="296507"/>
                    <a:pt x="137444" y="299555"/>
                  </a:cubicBezTo>
                  <a:cubicBezTo>
                    <a:pt x="529207" y="335369"/>
                    <a:pt x="921066" y="369849"/>
                    <a:pt x="1313020" y="404235"/>
                  </a:cubicBezTo>
                  <a:cubicBezTo>
                    <a:pt x="1388553" y="410902"/>
                    <a:pt x="1464181" y="415569"/>
                    <a:pt x="1539810" y="421094"/>
                  </a:cubicBezTo>
                  <a:cubicBezTo>
                    <a:pt x="1583434" y="408521"/>
                    <a:pt x="1625249" y="413760"/>
                    <a:pt x="1665730" y="433381"/>
                  </a:cubicBezTo>
                  <a:cubicBezTo>
                    <a:pt x="1707069" y="437477"/>
                    <a:pt x="1748598" y="439858"/>
                    <a:pt x="1789555" y="446240"/>
                  </a:cubicBezTo>
                  <a:cubicBezTo>
                    <a:pt x="1815463" y="450240"/>
                    <a:pt x="1821559" y="441192"/>
                    <a:pt x="1824036" y="417189"/>
                  </a:cubicBezTo>
                  <a:cubicBezTo>
                    <a:pt x="1838228" y="278219"/>
                    <a:pt x="1854040" y="139440"/>
                    <a:pt x="1869280" y="851"/>
                  </a:cubicBezTo>
                  <a:cubicBezTo>
                    <a:pt x="1881472" y="-2959"/>
                    <a:pt x="1884805" y="6947"/>
                    <a:pt x="1889854" y="12376"/>
                  </a:cubicBezTo>
                  <a:cubicBezTo>
                    <a:pt x="2210656" y="363849"/>
                    <a:pt x="2530981" y="715702"/>
                    <a:pt x="2852355" y="1066698"/>
                  </a:cubicBezTo>
                  <a:cubicBezTo>
                    <a:pt x="2871119" y="1087177"/>
                    <a:pt x="2859975" y="1096131"/>
                    <a:pt x="2847212" y="1109561"/>
                  </a:cubicBezTo>
                  <a:cubicBezTo>
                    <a:pt x="2643567" y="1325302"/>
                    <a:pt x="2440113" y="1541234"/>
                    <a:pt x="2236564" y="1757070"/>
                  </a:cubicBezTo>
                  <a:cubicBezTo>
                    <a:pt x="2137313" y="1862417"/>
                    <a:pt x="2038253" y="1968049"/>
                    <a:pt x="1938241" y="2072729"/>
                  </a:cubicBezTo>
                  <a:cubicBezTo>
                    <a:pt x="1933573" y="2077587"/>
                    <a:pt x="1929287" y="2106352"/>
                    <a:pt x="1912333" y="2081016"/>
                  </a:cubicBezTo>
                  <a:cubicBezTo>
                    <a:pt x="1895950" y="2072062"/>
                    <a:pt x="1897283" y="2055489"/>
                    <a:pt x="1895188" y="2040534"/>
                  </a:cubicBezTo>
                  <a:cubicBezTo>
                    <a:pt x="1878043" y="1919567"/>
                    <a:pt x="1863279" y="1798218"/>
                    <a:pt x="1845944" y="1677251"/>
                  </a:cubicBezTo>
                  <a:cubicBezTo>
                    <a:pt x="1838323" y="1624197"/>
                    <a:pt x="1832608" y="1619339"/>
                    <a:pt x="1779840" y="1626197"/>
                  </a:cubicBezTo>
                  <a:cubicBezTo>
                    <a:pt x="1703164" y="1636198"/>
                    <a:pt x="1625725" y="1631721"/>
                    <a:pt x="1548763" y="1635246"/>
                  </a:cubicBezTo>
                  <a:cubicBezTo>
                    <a:pt x="1452942" y="1639722"/>
                    <a:pt x="1356644" y="1642294"/>
                    <a:pt x="1260727" y="1646104"/>
                  </a:cubicBezTo>
                  <a:cubicBezTo>
                    <a:pt x="1109089" y="1652200"/>
                    <a:pt x="957261" y="1654867"/>
                    <a:pt x="805718" y="1664487"/>
                  </a:cubicBezTo>
                  <a:cubicBezTo>
                    <a:pt x="733519" y="1669059"/>
                    <a:pt x="661033" y="1670393"/>
                    <a:pt x="588834" y="1671822"/>
                  </a:cubicBezTo>
                  <a:cubicBezTo>
                    <a:pt x="490345" y="1673822"/>
                    <a:pt x="392047" y="1680394"/>
                    <a:pt x="293559" y="1682299"/>
                  </a:cubicBezTo>
                  <a:cubicBezTo>
                    <a:pt x="232027" y="1683442"/>
                    <a:pt x="170305" y="1687347"/>
                    <a:pt x="108679" y="1687538"/>
                  </a:cubicBezTo>
                  <a:cubicBezTo>
                    <a:pt x="58291" y="1687728"/>
                    <a:pt x="50576" y="1682871"/>
                    <a:pt x="46099" y="1632102"/>
                  </a:cubicBezTo>
                  <a:cubicBezTo>
                    <a:pt x="39146" y="1554188"/>
                    <a:pt x="34479" y="1476083"/>
                    <a:pt x="28859" y="1397978"/>
                  </a:cubicBezTo>
                  <a:cubicBezTo>
                    <a:pt x="20096" y="1275010"/>
                    <a:pt x="13333" y="1151852"/>
                    <a:pt x="1713" y="1029170"/>
                  </a:cubicBezTo>
                  <a:cubicBezTo>
                    <a:pt x="-4955" y="958399"/>
                    <a:pt x="9523" y="889724"/>
                    <a:pt x="16381" y="820191"/>
                  </a:cubicBezTo>
                  <a:cubicBezTo>
                    <a:pt x="22192" y="761232"/>
                    <a:pt x="37241" y="703320"/>
                    <a:pt x="34860" y="643503"/>
                  </a:cubicBezTo>
                  <a:cubicBezTo>
                    <a:pt x="34669" y="638264"/>
                    <a:pt x="36765" y="634740"/>
                    <a:pt x="43051" y="637597"/>
                  </a:cubicBezTo>
                  <a:close/>
                </a:path>
              </a:pathLst>
            </a:custGeom>
            <a:solidFill>
              <a:schemeClr val="accent4"/>
            </a:solidFill>
            <a:ln w="9525" cap="flat">
              <a:noFill/>
              <a:prstDash val="solid"/>
              <a:miter/>
            </a:ln>
          </p:spPr>
          <p:txBody>
            <a:bodyPr rtlCol="0" anchor="ctr"/>
            <a:lstStyle/>
            <a:p>
              <a:endParaRPr lang="en-GB"/>
            </a:p>
          </p:txBody>
        </p:sp>
        <p:sp>
          <p:nvSpPr>
            <p:cNvPr id="33" name="Vrije vorm: vorm 32">
              <a:extLst>
                <a:ext uri="{FF2B5EF4-FFF2-40B4-BE49-F238E27FC236}">
                  <a16:creationId xmlns:a16="http://schemas.microsoft.com/office/drawing/2014/main" id="{D99783E6-C54D-4F72-8A50-2C5004B16717}"/>
                </a:ext>
              </a:extLst>
            </p:cNvPr>
            <p:cNvSpPr/>
            <p:nvPr/>
          </p:nvSpPr>
          <p:spPr>
            <a:xfrm>
              <a:off x="3506465" y="2840375"/>
              <a:ext cx="2217225" cy="1798013"/>
            </a:xfrm>
            <a:custGeom>
              <a:avLst/>
              <a:gdLst>
                <a:gd name="connsiteX0" fmla="*/ 347849 w 2217225"/>
                <a:gd name="connsiteY0" fmla="*/ 21315 h 1798013"/>
                <a:gd name="connsiteX1" fmla="*/ 355373 w 2217225"/>
                <a:gd name="connsiteY1" fmla="*/ 44937 h 1798013"/>
                <a:gd name="connsiteX2" fmla="*/ 332799 w 2217225"/>
                <a:gd name="connsiteY2" fmla="*/ 217816 h 1798013"/>
                <a:gd name="connsiteX3" fmla="*/ 324608 w 2217225"/>
                <a:gd name="connsiteY3" fmla="*/ 472991 h 1798013"/>
                <a:gd name="connsiteX4" fmla="*/ 363470 w 2217225"/>
                <a:gd name="connsiteY4" fmla="*/ 1019821 h 1798013"/>
                <a:gd name="connsiteX5" fmla="*/ 408713 w 2217225"/>
                <a:gd name="connsiteY5" fmla="*/ 1060683 h 1798013"/>
                <a:gd name="connsiteX6" fmla="*/ 1465988 w 2217225"/>
                <a:gd name="connsiteY6" fmla="*/ 1020964 h 1798013"/>
                <a:gd name="connsiteX7" fmla="*/ 2120928 w 2217225"/>
                <a:gd name="connsiteY7" fmla="*/ 994484 h 1798013"/>
                <a:gd name="connsiteX8" fmla="*/ 2160361 w 2217225"/>
                <a:gd name="connsiteY8" fmla="*/ 1027346 h 1798013"/>
                <a:gd name="connsiteX9" fmla="*/ 2217225 w 2217225"/>
                <a:gd name="connsiteY9" fmla="*/ 1464734 h 1798013"/>
                <a:gd name="connsiteX10" fmla="*/ 1903662 w 2217225"/>
                <a:gd name="connsiteY10" fmla="*/ 1798013 h 1798013"/>
                <a:gd name="connsiteX11" fmla="*/ 1858037 w 2217225"/>
                <a:gd name="connsiteY11" fmla="*/ 1460638 h 1798013"/>
                <a:gd name="connsiteX12" fmla="*/ 1842226 w 2217225"/>
                <a:gd name="connsiteY12" fmla="*/ 1337099 h 1798013"/>
                <a:gd name="connsiteX13" fmla="*/ 1812794 w 2217225"/>
                <a:gd name="connsiteY13" fmla="*/ 1312619 h 1798013"/>
                <a:gd name="connsiteX14" fmla="*/ 915729 w 2217225"/>
                <a:gd name="connsiteY14" fmla="*/ 1346338 h 1798013"/>
                <a:gd name="connsiteX15" fmla="*/ 79244 w 2217225"/>
                <a:gd name="connsiteY15" fmla="*/ 1378723 h 1798013"/>
                <a:gd name="connsiteX16" fmla="*/ 46954 w 2217225"/>
                <a:gd name="connsiteY16" fmla="*/ 1347671 h 1798013"/>
                <a:gd name="connsiteX17" fmla="*/ 662 w 2217225"/>
                <a:gd name="connsiteY17" fmla="*/ 687208 h 1798013"/>
                <a:gd name="connsiteX18" fmla="*/ 20951 w 2217225"/>
                <a:gd name="connsiteY18" fmla="*/ 496613 h 1798013"/>
                <a:gd name="connsiteX19" fmla="*/ 82292 w 2217225"/>
                <a:gd name="connsiteY19" fmla="*/ 23887 h 1798013"/>
                <a:gd name="connsiteX20" fmla="*/ 110295 w 2217225"/>
                <a:gd name="connsiteY20" fmla="*/ 455 h 1798013"/>
                <a:gd name="connsiteX21" fmla="*/ 347849 w 2217225"/>
                <a:gd name="connsiteY21" fmla="*/ 21315 h 1798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17225" h="1798013">
                  <a:moveTo>
                    <a:pt x="347849" y="21315"/>
                  </a:moveTo>
                  <a:cubicBezTo>
                    <a:pt x="360231" y="26078"/>
                    <a:pt x="356612" y="35698"/>
                    <a:pt x="355373" y="44937"/>
                  </a:cubicBezTo>
                  <a:cubicBezTo>
                    <a:pt x="347753" y="102563"/>
                    <a:pt x="341657" y="160380"/>
                    <a:pt x="332799" y="217816"/>
                  </a:cubicBezTo>
                  <a:cubicBezTo>
                    <a:pt x="319655" y="302684"/>
                    <a:pt x="317369" y="387075"/>
                    <a:pt x="324608" y="472991"/>
                  </a:cubicBezTo>
                  <a:cubicBezTo>
                    <a:pt x="340038" y="655013"/>
                    <a:pt x="351754" y="837417"/>
                    <a:pt x="363470" y="1019821"/>
                  </a:cubicBezTo>
                  <a:cubicBezTo>
                    <a:pt x="365470" y="1051825"/>
                    <a:pt x="373185" y="1062207"/>
                    <a:pt x="408713" y="1060683"/>
                  </a:cubicBezTo>
                  <a:cubicBezTo>
                    <a:pt x="761043" y="1046110"/>
                    <a:pt x="1113563" y="1034108"/>
                    <a:pt x="1465988" y="1020964"/>
                  </a:cubicBezTo>
                  <a:cubicBezTo>
                    <a:pt x="1684302" y="1012772"/>
                    <a:pt x="1902615" y="1004105"/>
                    <a:pt x="2120928" y="994484"/>
                  </a:cubicBezTo>
                  <a:cubicBezTo>
                    <a:pt x="2147217" y="993341"/>
                    <a:pt x="2156932" y="999056"/>
                    <a:pt x="2160361" y="1027346"/>
                  </a:cubicBezTo>
                  <a:cubicBezTo>
                    <a:pt x="2177792" y="1173364"/>
                    <a:pt x="2197985" y="1319001"/>
                    <a:pt x="2217225" y="1464734"/>
                  </a:cubicBezTo>
                  <a:cubicBezTo>
                    <a:pt x="2114355" y="1574081"/>
                    <a:pt x="2011485" y="1683428"/>
                    <a:pt x="1903662" y="1798013"/>
                  </a:cubicBezTo>
                  <a:cubicBezTo>
                    <a:pt x="1887756" y="1680380"/>
                    <a:pt x="1872801" y="1570556"/>
                    <a:pt x="1858037" y="1460638"/>
                  </a:cubicBezTo>
                  <a:cubicBezTo>
                    <a:pt x="1852513" y="1419490"/>
                    <a:pt x="1846703" y="1378437"/>
                    <a:pt x="1842226" y="1337099"/>
                  </a:cubicBezTo>
                  <a:cubicBezTo>
                    <a:pt x="1840131" y="1318049"/>
                    <a:pt x="1832701" y="1311857"/>
                    <a:pt x="1812794" y="1312619"/>
                  </a:cubicBezTo>
                  <a:cubicBezTo>
                    <a:pt x="1513804" y="1324335"/>
                    <a:pt x="1214719" y="1335098"/>
                    <a:pt x="915729" y="1346338"/>
                  </a:cubicBezTo>
                  <a:cubicBezTo>
                    <a:pt x="636932" y="1356815"/>
                    <a:pt x="358040" y="1367198"/>
                    <a:pt x="79244" y="1378723"/>
                  </a:cubicBezTo>
                  <a:cubicBezTo>
                    <a:pt x="53717" y="1379771"/>
                    <a:pt x="48573" y="1371770"/>
                    <a:pt x="46954" y="1347671"/>
                  </a:cubicBezTo>
                  <a:cubicBezTo>
                    <a:pt x="32285" y="1127453"/>
                    <a:pt x="15140" y="907426"/>
                    <a:pt x="662" y="687208"/>
                  </a:cubicBezTo>
                  <a:cubicBezTo>
                    <a:pt x="-3529" y="623009"/>
                    <a:pt x="13235" y="560049"/>
                    <a:pt x="20951" y="496613"/>
                  </a:cubicBezTo>
                  <a:cubicBezTo>
                    <a:pt x="40191" y="338879"/>
                    <a:pt x="62480" y="181526"/>
                    <a:pt x="82292" y="23887"/>
                  </a:cubicBezTo>
                  <a:cubicBezTo>
                    <a:pt x="84768" y="4265"/>
                    <a:pt x="89150" y="-1831"/>
                    <a:pt x="110295" y="455"/>
                  </a:cubicBezTo>
                  <a:cubicBezTo>
                    <a:pt x="189257" y="8647"/>
                    <a:pt x="268601" y="14552"/>
                    <a:pt x="347849" y="21315"/>
                  </a:cubicBezTo>
                  <a:close/>
                </a:path>
              </a:pathLst>
            </a:custGeom>
            <a:solidFill>
              <a:srgbClr val="000000"/>
            </a:solidFill>
            <a:ln w="9525" cap="flat">
              <a:noFill/>
              <a:prstDash val="solid"/>
              <a:miter/>
            </a:ln>
          </p:spPr>
          <p:txBody>
            <a:bodyPr rtlCol="0" anchor="ctr"/>
            <a:lstStyle/>
            <a:p>
              <a:endParaRPr lang="en-GB"/>
            </a:p>
          </p:txBody>
        </p:sp>
        <p:sp>
          <p:nvSpPr>
            <p:cNvPr id="34" name="Vrije vorm: vorm 33">
              <a:extLst>
                <a:ext uri="{FF2B5EF4-FFF2-40B4-BE49-F238E27FC236}">
                  <a16:creationId xmlns:a16="http://schemas.microsoft.com/office/drawing/2014/main" id="{66F68CBD-5BE1-41EF-AD96-43221A536138}"/>
                </a:ext>
              </a:extLst>
            </p:cNvPr>
            <p:cNvSpPr/>
            <p:nvPr/>
          </p:nvSpPr>
          <p:spPr>
            <a:xfrm>
              <a:off x="5350977" y="2532411"/>
              <a:ext cx="125920" cy="125063"/>
            </a:xfrm>
            <a:custGeom>
              <a:avLst/>
              <a:gdLst>
                <a:gd name="connsiteX0" fmla="*/ 125921 w 125920"/>
                <a:gd name="connsiteY0" fmla="*/ 125063 h 125063"/>
                <a:gd name="connsiteX1" fmla="*/ 0 w 125920"/>
                <a:gd name="connsiteY1" fmla="*/ 112776 h 125063"/>
                <a:gd name="connsiteX2" fmla="*/ 13907 w 125920"/>
                <a:gd name="connsiteY2" fmla="*/ 0 h 125063"/>
                <a:gd name="connsiteX3" fmla="*/ 125921 w 125920"/>
                <a:gd name="connsiteY3" fmla="*/ 125063 h 125063"/>
              </a:gdLst>
              <a:ahLst/>
              <a:cxnLst>
                <a:cxn ang="0">
                  <a:pos x="connsiteX0" y="connsiteY0"/>
                </a:cxn>
                <a:cxn ang="0">
                  <a:pos x="connsiteX1" y="connsiteY1"/>
                </a:cxn>
                <a:cxn ang="0">
                  <a:pos x="connsiteX2" y="connsiteY2"/>
                </a:cxn>
                <a:cxn ang="0">
                  <a:pos x="connsiteX3" y="connsiteY3"/>
                </a:cxn>
              </a:cxnLst>
              <a:rect l="l" t="t" r="r" b="b"/>
              <a:pathLst>
                <a:path w="125920" h="125063">
                  <a:moveTo>
                    <a:pt x="125921" y="125063"/>
                  </a:moveTo>
                  <a:cubicBezTo>
                    <a:pt x="83725" y="122777"/>
                    <a:pt x="41529" y="121539"/>
                    <a:pt x="0" y="112776"/>
                  </a:cubicBezTo>
                  <a:cubicBezTo>
                    <a:pt x="4286" y="77915"/>
                    <a:pt x="8573" y="43053"/>
                    <a:pt x="13907" y="0"/>
                  </a:cubicBezTo>
                  <a:cubicBezTo>
                    <a:pt x="53912" y="44672"/>
                    <a:pt x="89916" y="84868"/>
                    <a:pt x="125921" y="125063"/>
                  </a:cubicBezTo>
                  <a:close/>
                </a:path>
              </a:pathLst>
            </a:custGeom>
            <a:solidFill>
              <a:srgbClr val="040303"/>
            </a:solidFill>
            <a:ln w="9525" cap="flat">
              <a:noFill/>
              <a:prstDash val="solid"/>
              <a:miter/>
            </a:ln>
          </p:spPr>
          <p:txBody>
            <a:bodyPr rtlCol="0" anchor="ctr"/>
            <a:lstStyle/>
            <a:p>
              <a:endParaRPr lang="en-GB"/>
            </a:p>
          </p:txBody>
        </p:sp>
      </p:grpSp>
      <p:grpSp>
        <p:nvGrpSpPr>
          <p:cNvPr id="40" name="Graphic 29">
            <a:extLst>
              <a:ext uri="{FF2B5EF4-FFF2-40B4-BE49-F238E27FC236}">
                <a16:creationId xmlns:a16="http://schemas.microsoft.com/office/drawing/2014/main" id="{EF4EF079-86F8-42DC-B54B-6899E59CC9E9}"/>
              </a:ext>
            </a:extLst>
          </p:cNvPr>
          <p:cNvGrpSpPr/>
          <p:nvPr/>
        </p:nvGrpSpPr>
        <p:grpSpPr>
          <a:xfrm rot="258176">
            <a:off x="6557604" y="3186259"/>
            <a:ext cx="433772" cy="329562"/>
            <a:chOff x="3506271" y="2224087"/>
            <a:chExt cx="3171825" cy="2409825"/>
          </a:xfrm>
        </p:grpSpPr>
        <p:sp>
          <p:nvSpPr>
            <p:cNvPr id="41" name="Vrije vorm: vorm 40">
              <a:extLst>
                <a:ext uri="{FF2B5EF4-FFF2-40B4-BE49-F238E27FC236}">
                  <a16:creationId xmlns:a16="http://schemas.microsoft.com/office/drawing/2014/main" id="{1BF2E895-06A8-47D7-83A1-F17FFE685955}"/>
                </a:ext>
              </a:extLst>
            </p:cNvPr>
            <p:cNvSpPr/>
            <p:nvPr/>
          </p:nvSpPr>
          <p:spPr>
            <a:xfrm>
              <a:off x="3811263" y="2224093"/>
              <a:ext cx="2862342" cy="2091317"/>
            </a:xfrm>
            <a:custGeom>
              <a:avLst/>
              <a:gdLst>
                <a:gd name="connsiteX0" fmla="*/ 43051 w 2862342"/>
                <a:gd name="connsiteY0" fmla="*/ 637597 h 2091317"/>
                <a:gd name="connsiteX1" fmla="*/ 56958 w 2862342"/>
                <a:gd name="connsiteY1" fmla="*/ 612737 h 2091317"/>
                <a:gd name="connsiteX2" fmla="*/ 92010 w 2862342"/>
                <a:gd name="connsiteY2" fmla="*/ 337941 h 2091317"/>
                <a:gd name="connsiteX3" fmla="*/ 137444 w 2862342"/>
                <a:gd name="connsiteY3" fmla="*/ 299555 h 2091317"/>
                <a:gd name="connsiteX4" fmla="*/ 1313020 w 2862342"/>
                <a:gd name="connsiteY4" fmla="*/ 404235 h 2091317"/>
                <a:gd name="connsiteX5" fmla="*/ 1539810 w 2862342"/>
                <a:gd name="connsiteY5" fmla="*/ 421094 h 2091317"/>
                <a:gd name="connsiteX6" fmla="*/ 1665730 w 2862342"/>
                <a:gd name="connsiteY6" fmla="*/ 433381 h 2091317"/>
                <a:gd name="connsiteX7" fmla="*/ 1789555 w 2862342"/>
                <a:gd name="connsiteY7" fmla="*/ 446240 h 2091317"/>
                <a:gd name="connsiteX8" fmla="*/ 1824036 w 2862342"/>
                <a:gd name="connsiteY8" fmla="*/ 417189 h 2091317"/>
                <a:gd name="connsiteX9" fmla="*/ 1869280 w 2862342"/>
                <a:gd name="connsiteY9" fmla="*/ 851 h 2091317"/>
                <a:gd name="connsiteX10" fmla="*/ 1889854 w 2862342"/>
                <a:gd name="connsiteY10" fmla="*/ 12376 h 2091317"/>
                <a:gd name="connsiteX11" fmla="*/ 2852355 w 2862342"/>
                <a:gd name="connsiteY11" fmla="*/ 1066698 h 2091317"/>
                <a:gd name="connsiteX12" fmla="*/ 2847212 w 2862342"/>
                <a:gd name="connsiteY12" fmla="*/ 1109561 h 2091317"/>
                <a:gd name="connsiteX13" fmla="*/ 2236564 w 2862342"/>
                <a:gd name="connsiteY13" fmla="*/ 1757070 h 2091317"/>
                <a:gd name="connsiteX14" fmla="*/ 1938241 w 2862342"/>
                <a:gd name="connsiteY14" fmla="*/ 2072729 h 2091317"/>
                <a:gd name="connsiteX15" fmla="*/ 1912333 w 2862342"/>
                <a:gd name="connsiteY15" fmla="*/ 2081016 h 2091317"/>
                <a:gd name="connsiteX16" fmla="*/ 1895188 w 2862342"/>
                <a:gd name="connsiteY16" fmla="*/ 2040534 h 2091317"/>
                <a:gd name="connsiteX17" fmla="*/ 1845944 w 2862342"/>
                <a:gd name="connsiteY17" fmla="*/ 1677251 h 2091317"/>
                <a:gd name="connsiteX18" fmla="*/ 1779840 w 2862342"/>
                <a:gd name="connsiteY18" fmla="*/ 1626197 h 2091317"/>
                <a:gd name="connsiteX19" fmla="*/ 1548763 w 2862342"/>
                <a:gd name="connsiteY19" fmla="*/ 1635246 h 2091317"/>
                <a:gd name="connsiteX20" fmla="*/ 1260727 w 2862342"/>
                <a:gd name="connsiteY20" fmla="*/ 1646104 h 2091317"/>
                <a:gd name="connsiteX21" fmla="*/ 805718 w 2862342"/>
                <a:gd name="connsiteY21" fmla="*/ 1664487 h 2091317"/>
                <a:gd name="connsiteX22" fmla="*/ 588834 w 2862342"/>
                <a:gd name="connsiteY22" fmla="*/ 1671822 h 2091317"/>
                <a:gd name="connsiteX23" fmla="*/ 293559 w 2862342"/>
                <a:gd name="connsiteY23" fmla="*/ 1682299 h 2091317"/>
                <a:gd name="connsiteX24" fmla="*/ 108679 w 2862342"/>
                <a:gd name="connsiteY24" fmla="*/ 1687538 h 2091317"/>
                <a:gd name="connsiteX25" fmla="*/ 46099 w 2862342"/>
                <a:gd name="connsiteY25" fmla="*/ 1632102 h 2091317"/>
                <a:gd name="connsiteX26" fmla="*/ 28859 w 2862342"/>
                <a:gd name="connsiteY26" fmla="*/ 1397978 h 2091317"/>
                <a:gd name="connsiteX27" fmla="*/ 1713 w 2862342"/>
                <a:gd name="connsiteY27" fmla="*/ 1029170 h 2091317"/>
                <a:gd name="connsiteX28" fmla="*/ 16381 w 2862342"/>
                <a:gd name="connsiteY28" fmla="*/ 820191 h 2091317"/>
                <a:gd name="connsiteX29" fmla="*/ 34860 w 2862342"/>
                <a:gd name="connsiteY29" fmla="*/ 643503 h 2091317"/>
                <a:gd name="connsiteX30" fmla="*/ 43051 w 2862342"/>
                <a:gd name="connsiteY30" fmla="*/ 637597 h 2091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62342" h="2091317">
                  <a:moveTo>
                    <a:pt x="43051" y="637597"/>
                  </a:moveTo>
                  <a:cubicBezTo>
                    <a:pt x="58006" y="635121"/>
                    <a:pt x="55624" y="623024"/>
                    <a:pt x="56958" y="612737"/>
                  </a:cubicBezTo>
                  <a:cubicBezTo>
                    <a:pt x="68864" y="521106"/>
                    <a:pt x="81913" y="429666"/>
                    <a:pt x="92010" y="337941"/>
                  </a:cubicBezTo>
                  <a:cubicBezTo>
                    <a:pt x="95344" y="307270"/>
                    <a:pt x="104392" y="296507"/>
                    <a:pt x="137444" y="299555"/>
                  </a:cubicBezTo>
                  <a:cubicBezTo>
                    <a:pt x="529207" y="335369"/>
                    <a:pt x="921066" y="369849"/>
                    <a:pt x="1313020" y="404235"/>
                  </a:cubicBezTo>
                  <a:cubicBezTo>
                    <a:pt x="1388553" y="410902"/>
                    <a:pt x="1464181" y="415569"/>
                    <a:pt x="1539810" y="421094"/>
                  </a:cubicBezTo>
                  <a:cubicBezTo>
                    <a:pt x="1583434" y="408521"/>
                    <a:pt x="1625249" y="413760"/>
                    <a:pt x="1665730" y="433381"/>
                  </a:cubicBezTo>
                  <a:cubicBezTo>
                    <a:pt x="1707069" y="437477"/>
                    <a:pt x="1748598" y="439858"/>
                    <a:pt x="1789555" y="446240"/>
                  </a:cubicBezTo>
                  <a:cubicBezTo>
                    <a:pt x="1815463" y="450240"/>
                    <a:pt x="1821559" y="441192"/>
                    <a:pt x="1824036" y="417189"/>
                  </a:cubicBezTo>
                  <a:cubicBezTo>
                    <a:pt x="1838228" y="278219"/>
                    <a:pt x="1854040" y="139440"/>
                    <a:pt x="1869280" y="851"/>
                  </a:cubicBezTo>
                  <a:cubicBezTo>
                    <a:pt x="1881472" y="-2959"/>
                    <a:pt x="1884805" y="6947"/>
                    <a:pt x="1889854" y="12376"/>
                  </a:cubicBezTo>
                  <a:cubicBezTo>
                    <a:pt x="2210656" y="363849"/>
                    <a:pt x="2530981" y="715702"/>
                    <a:pt x="2852355" y="1066698"/>
                  </a:cubicBezTo>
                  <a:cubicBezTo>
                    <a:pt x="2871119" y="1087177"/>
                    <a:pt x="2859975" y="1096131"/>
                    <a:pt x="2847212" y="1109561"/>
                  </a:cubicBezTo>
                  <a:cubicBezTo>
                    <a:pt x="2643567" y="1325302"/>
                    <a:pt x="2440113" y="1541234"/>
                    <a:pt x="2236564" y="1757070"/>
                  </a:cubicBezTo>
                  <a:cubicBezTo>
                    <a:pt x="2137313" y="1862417"/>
                    <a:pt x="2038253" y="1968049"/>
                    <a:pt x="1938241" y="2072729"/>
                  </a:cubicBezTo>
                  <a:cubicBezTo>
                    <a:pt x="1933573" y="2077587"/>
                    <a:pt x="1929287" y="2106352"/>
                    <a:pt x="1912333" y="2081016"/>
                  </a:cubicBezTo>
                  <a:cubicBezTo>
                    <a:pt x="1895950" y="2072062"/>
                    <a:pt x="1897283" y="2055489"/>
                    <a:pt x="1895188" y="2040534"/>
                  </a:cubicBezTo>
                  <a:cubicBezTo>
                    <a:pt x="1878043" y="1919567"/>
                    <a:pt x="1863279" y="1798218"/>
                    <a:pt x="1845944" y="1677251"/>
                  </a:cubicBezTo>
                  <a:cubicBezTo>
                    <a:pt x="1838323" y="1624197"/>
                    <a:pt x="1832608" y="1619339"/>
                    <a:pt x="1779840" y="1626197"/>
                  </a:cubicBezTo>
                  <a:cubicBezTo>
                    <a:pt x="1703164" y="1636198"/>
                    <a:pt x="1625725" y="1631721"/>
                    <a:pt x="1548763" y="1635246"/>
                  </a:cubicBezTo>
                  <a:cubicBezTo>
                    <a:pt x="1452942" y="1639722"/>
                    <a:pt x="1356644" y="1642294"/>
                    <a:pt x="1260727" y="1646104"/>
                  </a:cubicBezTo>
                  <a:cubicBezTo>
                    <a:pt x="1109089" y="1652200"/>
                    <a:pt x="957261" y="1654867"/>
                    <a:pt x="805718" y="1664487"/>
                  </a:cubicBezTo>
                  <a:cubicBezTo>
                    <a:pt x="733519" y="1669059"/>
                    <a:pt x="661033" y="1670393"/>
                    <a:pt x="588834" y="1671822"/>
                  </a:cubicBezTo>
                  <a:cubicBezTo>
                    <a:pt x="490345" y="1673822"/>
                    <a:pt x="392047" y="1680394"/>
                    <a:pt x="293559" y="1682299"/>
                  </a:cubicBezTo>
                  <a:cubicBezTo>
                    <a:pt x="232027" y="1683442"/>
                    <a:pt x="170305" y="1687347"/>
                    <a:pt x="108679" y="1687538"/>
                  </a:cubicBezTo>
                  <a:cubicBezTo>
                    <a:pt x="58291" y="1687728"/>
                    <a:pt x="50576" y="1682871"/>
                    <a:pt x="46099" y="1632102"/>
                  </a:cubicBezTo>
                  <a:cubicBezTo>
                    <a:pt x="39146" y="1554188"/>
                    <a:pt x="34479" y="1476083"/>
                    <a:pt x="28859" y="1397978"/>
                  </a:cubicBezTo>
                  <a:cubicBezTo>
                    <a:pt x="20096" y="1275010"/>
                    <a:pt x="13333" y="1151852"/>
                    <a:pt x="1713" y="1029170"/>
                  </a:cubicBezTo>
                  <a:cubicBezTo>
                    <a:pt x="-4955" y="958399"/>
                    <a:pt x="9523" y="889724"/>
                    <a:pt x="16381" y="820191"/>
                  </a:cubicBezTo>
                  <a:cubicBezTo>
                    <a:pt x="22192" y="761232"/>
                    <a:pt x="37241" y="703320"/>
                    <a:pt x="34860" y="643503"/>
                  </a:cubicBezTo>
                  <a:cubicBezTo>
                    <a:pt x="34669" y="638264"/>
                    <a:pt x="36765" y="634740"/>
                    <a:pt x="43051" y="637597"/>
                  </a:cubicBezTo>
                  <a:close/>
                </a:path>
              </a:pathLst>
            </a:custGeom>
            <a:solidFill>
              <a:schemeClr val="accent4"/>
            </a:solidFill>
            <a:ln w="9525" cap="flat">
              <a:noFill/>
              <a:prstDash val="solid"/>
              <a:miter/>
            </a:ln>
          </p:spPr>
          <p:txBody>
            <a:bodyPr rtlCol="0" anchor="ctr"/>
            <a:lstStyle/>
            <a:p>
              <a:endParaRPr lang="en-GB"/>
            </a:p>
          </p:txBody>
        </p:sp>
        <p:sp>
          <p:nvSpPr>
            <p:cNvPr id="42" name="Vrije vorm: vorm 41">
              <a:extLst>
                <a:ext uri="{FF2B5EF4-FFF2-40B4-BE49-F238E27FC236}">
                  <a16:creationId xmlns:a16="http://schemas.microsoft.com/office/drawing/2014/main" id="{825BC240-A581-414E-AC5D-BD30FF62160B}"/>
                </a:ext>
              </a:extLst>
            </p:cNvPr>
            <p:cNvSpPr/>
            <p:nvPr/>
          </p:nvSpPr>
          <p:spPr>
            <a:xfrm>
              <a:off x="3506465" y="2840375"/>
              <a:ext cx="2217225" cy="1798013"/>
            </a:xfrm>
            <a:custGeom>
              <a:avLst/>
              <a:gdLst>
                <a:gd name="connsiteX0" fmla="*/ 347849 w 2217225"/>
                <a:gd name="connsiteY0" fmla="*/ 21315 h 1798013"/>
                <a:gd name="connsiteX1" fmla="*/ 355373 w 2217225"/>
                <a:gd name="connsiteY1" fmla="*/ 44937 h 1798013"/>
                <a:gd name="connsiteX2" fmla="*/ 332799 w 2217225"/>
                <a:gd name="connsiteY2" fmla="*/ 217816 h 1798013"/>
                <a:gd name="connsiteX3" fmla="*/ 324608 w 2217225"/>
                <a:gd name="connsiteY3" fmla="*/ 472991 h 1798013"/>
                <a:gd name="connsiteX4" fmla="*/ 363470 w 2217225"/>
                <a:gd name="connsiteY4" fmla="*/ 1019821 h 1798013"/>
                <a:gd name="connsiteX5" fmla="*/ 408713 w 2217225"/>
                <a:gd name="connsiteY5" fmla="*/ 1060683 h 1798013"/>
                <a:gd name="connsiteX6" fmla="*/ 1465988 w 2217225"/>
                <a:gd name="connsiteY6" fmla="*/ 1020964 h 1798013"/>
                <a:gd name="connsiteX7" fmla="*/ 2120928 w 2217225"/>
                <a:gd name="connsiteY7" fmla="*/ 994484 h 1798013"/>
                <a:gd name="connsiteX8" fmla="*/ 2160361 w 2217225"/>
                <a:gd name="connsiteY8" fmla="*/ 1027346 h 1798013"/>
                <a:gd name="connsiteX9" fmla="*/ 2217225 w 2217225"/>
                <a:gd name="connsiteY9" fmla="*/ 1464734 h 1798013"/>
                <a:gd name="connsiteX10" fmla="*/ 1903662 w 2217225"/>
                <a:gd name="connsiteY10" fmla="*/ 1798013 h 1798013"/>
                <a:gd name="connsiteX11" fmla="*/ 1858037 w 2217225"/>
                <a:gd name="connsiteY11" fmla="*/ 1460638 h 1798013"/>
                <a:gd name="connsiteX12" fmla="*/ 1842226 w 2217225"/>
                <a:gd name="connsiteY12" fmla="*/ 1337099 h 1798013"/>
                <a:gd name="connsiteX13" fmla="*/ 1812794 w 2217225"/>
                <a:gd name="connsiteY13" fmla="*/ 1312619 h 1798013"/>
                <a:gd name="connsiteX14" fmla="*/ 915729 w 2217225"/>
                <a:gd name="connsiteY14" fmla="*/ 1346338 h 1798013"/>
                <a:gd name="connsiteX15" fmla="*/ 79244 w 2217225"/>
                <a:gd name="connsiteY15" fmla="*/ 1378723 h 1798013"/>
                <a:gd name="connsiteX16" fmla="*/ 46954 w 2217225"/>
                <a:gd name="connsiteY16" fmla="*/ 1347671 h 1798013"/>
                <a:gd name="connsiteX17" fmla="*/ 662 w 2217225"/>
                <a:gd name="connsiteY17" fmla="*/ 687208 h 1798013"/>
                <a:gd name="connsiteX18" fmla="*/ 20951 w 2217225"/>
                <a:gd name="connsiteY18" fmla="*/ 496613 h 1798013"/>
                <a:gd name="connsiteX19" fmla="*/ 82292 w 2217225"/>
                <a:gd name="connsiteY19" fmla="*/ 23887 h 1798013"/>
                <a:gd name="connsiteX20" fmla="*/ 110295 w 2217225"/>
                <a:gd name="connsiteY20" fmla="*/ 455 h 1798013"/>
                <a:gd name="connsiteX21" fmla="*/ 347849 w 2217225"/>
                <a:gd name="connsiteY21" fmla="*/ 21315 h 1798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17225" h="1798013">
                  <a:moveTo>
                    <a:pt x="347849" y="21315"/>
                  </a:moveTo>
                  <a:cubicBezTo>
                    <a:pt x="360231" y="26078"/>
                    <a:pt x="356612" y="35698"/>
                    <a:pt x="355373" y="44937"/>
                  </a:cubicBezTo>
                  <a:cubicBezTo>
                    <a:pt x="347753" y="102563"/>
                    <a:pt x="341657" y="160380"/>
                    <a:pt x="332799" y="217816"/>
                  </a:cubicBezTo>
                  <a:cubicBezTo>
                    <a:pt x="319655" y="302684"/>
                    <a:pt x="317369" y="387075"/>
                    <a:pt x="324608" y="472991"/>
                  </a:cubicBezTo>
                  <a:cubicBezTo>
                    <a:pt x="340038" y="655013"/>
                    <a:pt x="351754" y="837417"/>
                    <a:pt x="363470" y="1019821"/>
                  </a:cubicBezTo>
                  <a:cubicBezTo>
                    <a:pt x="365470" y="1051825"/>
                    <a:pt x="373185" y="1062207"/>
                    <a:pt x="408713" y="1060683"/>
                  </a:cubicBezTo>
                  <a:cubicBezTo>
                    <a:pt x="761043" y="1046110"/>
                    <a:pt x="1113563" y="1034108"/>
                    <a:pt x="1465988" y="1020964"/>
                  </a:cubicBezTo>
                  <a:cubicBezTo>
                    <a:pt x="1684302" y="1012772"/>
                    <a:pt x="1902615" y="1004105"/>
                    <a:pt x="2120928" y="994484"/>
                  </a:cubicBezTo>
                  <a:cubicBezTo>
                    <a:pt x="2147217" y="993341"/>
                    <a:pt x="2156932" y="999056"/>
                    <a:pt x="2160361" y="1027346"/>
                  </a:cubicBezTo>
                  <a:cubicBezTo>
                    <a:pt x="2177792" y="1173364"/>
                    <a:pt x="2197985" y="1319001"/>
                    <a:pt x="2217225" y="1464734"/>
                  </a:cubicBezTo>
                  <a:cubicBezTo>
                    <a:pt x="2114355" y="1574081"/>
                    <a:pt x="2011485" y="1683428"/>
                    <a:pt x="1903662" y="1798013"/>
                  </a:cubicBezTo>
                  <a:cubicBezTo>
                    <a:pt x="1887756" y="1680380"/>
                    <a:pt x="1872801" y="1570556"/>
                    <a:pt x="1858037" y="1460638"/>
                  </a:cubicBezTo>
                  <a:cubicBezTo>
                    <a:pt x="1852513" y="1419490"/>
                    <a:pt x="1846703" y="1378437"/>
                    <a:pt x="1842226" y="1337099"/>
                  </a:cubicBezTo>
                  <a:cubicBezTo>
                    <a:pt x="1840131" y="1318049"/>
                    <a:pt x="1832701" y="1311857"/>
                    <a:pt x="1812794" y="1312619"/>
                  </a:cubicBezTo>
                  <a:cubicBezTo>
                    <a:pt x="1513804" y="1324335"/>
                    <a:pt x="1214719" y="1335098"/>
                    <a:pt x="915729" y="1346338"/>
                  </a:cubicBezTo>
                  <a:cubicBezTo>
                    <a:pt x="636932" y="1356815"/>
                    <a:pt x="358040" y="1367198"/>
                    <a:pt x="79244" y="1378723"/>
                  </a:cubicBezTo>
                  <a:cubicBezTo>
                    <a:pt x="53717" y="1379771"/>
                    <a:pt x="48573" y="1371770"/>
                    <a:pt x="46954" y="1347671"/>
                  </a:cubicBezTo>
                  <a:cubicBezTo>
                    <a:pt x="32285" y="1127453"/>
                    <a:pt x="15140" y="907426"/>
                    <a:pt x="662" y="687208"/>
                  </a:cubicBezTo>
                  <a:cubicBezTo>
                    <a:pt x="-3529" y="623009"/>
                    <a:pt x="13235" y="560049"/>
                    <a:pt x="20951" y="496613"/>
                  </a:cubicBezTo>
                  <a:cubicBezTo>
                    <a:pt x="40191" y="338879"/>
                    <a:pt x="62480" y="181526"/>
                    <a:pt x="82292" y="23887"/>
                  </a:cubicBezTo>
                  <a:cubicBezTo>
                    <a:pt x="84768" y="4265"/>
                    <a:pt x="89150" y="-1831"/>
                    <a:pt x="110295" y="455"/>
                  </a:cubicBezTo>
                  <a:cubicBezTo>
                    <a:pt x="189257" y="8647"/>
                    <a:pt x="268601" y="14552"/>
                    <a:pt x="347849" y="21315"/>
                  </a:cubicBezTo>
                  <a:close/>
                </a:path>
              </a:pathLst>
            </a:custGeom>
            <a:solidFill>
              <a:srgbClr val="000000"/>
            </a:solidFill>
            <a:ln w="9525" cap="flat">
              <a:noFill/>
              <a:prstDash val="solid"/>
              <a:miter/>
            </a:ln>
          </p:spPr>
          <p:txBody>
            <a:bodyPr rtlCol="0" anchor="ctr"/>
            <a:lstStyle/>
            <a:p>
              <a:endParaRPr lang="en-GB"/>
            </a:p>
          </p:txBody>
        </p:sp>
        <p:sp>
          <p:nvSpPr>
            <p:cNvPr id="43" name="Vrije vorm: vorm 42">
              <a:extLst>
                <a:ext uri="{FF2B5EF4-FFF2-40B4-BE49-F238E27FC236}">
                  <a16:creationId xmlns:a16="http://schemas.microsoft.com/office/drawing/2014/main" id="{F50ECA60-BA32-481F-835D-217EC97CCF51}"/>
                </a:ext>
              </a:extLst>
            </p:cNvPr>
            <p:cNvSpPr/>
            <p:nvPr/>
          </p:nvSpPr>
          <p:spPr>
            <a:xfrm>
              <a:off x="5350977" y="2532411"/>
              <a:ext cx="125920" cy="125063"/>
            </a:xfrm>
            <a:custGeom>
              <a:avLst/>
              <a:gdLst>
                <a:gd name="connsiteX0" fmla="*/ 125921 w 125920"/>
                <a:gd name="connsiteY0" fmla="*/ 125063 h 125063"/>
                <a:gd name="connsiteX1" fmla="*/ 0 w 125920"/>
                <a:gd name="connsiteY1" fmla="*/ 112776 h 125063"/>
                <a:gd name="connsiteX2" fmla="*/ 13907 w 125920"/>
                <a:gd name="connsiteY2" fmla="*/ 0 h 125063"/>
                <a:gd name="connsiteX3" fmla="*/ 125921 w 125920"/>
                <a:gd name="connsiteY3" fmla="*/ 125063 h 125063"/>
              </a:gdLst>
              <a:ahLst/>
              <a:cxnLst>
                <a:cxn ang="0">
                  <a:pos x="connsiteX0" y="connsiteY0"/>
                </a:cxn>
                <a:cxn ang="0">
                  <a:pos x="connsiteX1" y="connsiteY1"/>
                </a:cxn>
                <a:cxn ang="0">
                  <a:pos x="connsiteX2" y="connsiteY2"/>
                </a:cxn>
                <a:cxn ang="0">
                  <a:pos x="connsiteX3" y="connsiteY3"/>
                </a:cxn>
              </a:cxnLst>
              <a:rect l="l" t="t" r="r" b="b"/>
              <a:pathLst>
                <a:path w="125920" h="125063">
                  <a:moveTo>
                    <a:pt x="125921" y="125063"/>
                  </a:moveTo>
                  <a:cubicBezTo>
                    <a:pt x="83725" y="122777"/>
                    <a:pt x="41529" y="121539"/>
                    <a:pt x="0" y="112776"/>
                  </a:cubicBezTo>
                  <a:cubicBezTo>
                    <a:pt x="4286" y="77915"/>
                    <a:pt x="8573" y="43053"/>
                    <a:pt x="13907" y="0"/>
                  </a:cubicBezTo>
                  <a:cubicBezTo>
                    <a:pt x="53912" y="44672"/>
                    <a:pt x="89916" y="84868"/>
                    <a:pt x="125921" y="125063"/>
                  </a:cubicBezTo>
                  <a:close/>
                </a:path>
              </a:pathLst>
            </a:custGeom>
            <a:solidFill>
              <a:srgbClr val="040303"/>
            </a:solidFill>
            <a:ln w="9525" cap="flat">
              <a:noFill/>
              <a:prstDash val="solid"/>
              <a:miter/>
            </a:ln>
          </p:spPr>
          <p:txBody>
            <a:bodyPr rtlCol="0" anchor="ctr"/>
            <a:lstStyle/>
            <a:p>
              <a:endParaRPr lang="en-GB"/>
            </a:p>
          </p:txBody>
        </p:sp>
      </p:grpSp>
      <p:pic>
        <p:nvPicPr>
          <p:cNvPr id="44" name="Afbeelding 43">
            <a:extLst>
              <a:ext uri="{FF2B5EF4-FFF2-40B4-BE49-F238E27FC236}">
                <a16:creationId xmlns:a16="http://schemas.microsoft.com/office/drawing/2014/main" id="{2C1A0B7B-2D33-4BA7-8948-E854C3978D2C}"/>
              </a:ext>
            </a:extLst>
          </p:cNvPr>
          <p:cNvPicPr>
            <a:picLocks noChangeAspect="1"/>
          </p:cNvPicPr>
          <p:nvPr/>
        </p:nvPicPr>
        <p:blipFill rotWithShape="1">
          <a:blip r:embed="rId7">
            <a:duotone>
              <a:prstClr val="black"/>
              <a:schemeClr val="accent4">
                <a:tint val="45000"/>
                <a:satMod val="400000"/>
              </a:schemeClr>
            </a:duotone>
            <a:extLst>
              <a:ext uri="{28A0092B-C50C-407E-A947-70E740481C1C}">
                <a14:useLocalDpi xmlns:a14="http://schemas.microsoft.com/office/drawing/2010/main" val="0"/>
              </a:ext>
            </a:extLst>
          </a:blip>
          <a:srcRect b="19040"/>
          <a:stretch/>
        </p:blipFill>
        <p:spPr>
          <a:xfrm flipH="1">
            <a:off x="7668819" y="1557256"/>
            <a:ext cx="2975957" cy="1605813"/>
          </a:xfrm>
          <a:custGeom>
            <a:avLst/>
            <a:gdLst>
              <a:gd name="connsiteX0" fmla="*/ 93585 w 2684524"/>
              <a:gd name="connsiteY0" fmla="*/ 0 h 1695895"/>
              <a:gd name="connsiteX1" fmla="*/ 2684524 w 2684524"/>
              <a:gd name="connsiteY1" fmla="*/ 110837 h 1695895"/>
              <a:gd name="connsiteX2" fmla="*/ 2632184 w 2684524"/>
              <a:gd name="connsiteY2" fmla="*/ 1695895 h 1695895"/>
              <a:gd name="connsiteX3" fmla="*/ 4300 w 2684524"/>
              <a:gd name="connsiteY3" fmla="*/ 1695895 h 1695895"/>
              <a:gd name="connsiteX4" fmla="*/ 0 w 2684524"/>
              <a:gd name="connsiteY4" fmla="*/ 799998 h 1695895"/>
              <a:gd name="connsiteX5" fmla="*/ 93585 w 2684524"/>
              <a:gd name="connsiteY5" fmla="*/ 0 h 1695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4524" h="1695895">
                <a:moveTo>
                  <a:pt x="93585" y="0"/>
                </a:moveTo>
                <a:lnTo>
                  <a:pt x="2684524" y="110837"/>
                </a:lnTo>
                <a:cubicBezTo>
                  <a:pt x="2666051" y="679214"/>
                  <a:pt x="2632184" y="1167542"/>
                  <a:pt x="2632184" y="1695895"/>
                </a:cubicBezTo>
                <a:lnTo>
                  <a:pt x="4300" y="1695895"/>
                </a:lnTo>
                <a:cubicBezTo>
                  <a:pt x="2867" y="1397263"/>
                  <a:pt x="1433" y="1098630"/>
                  <a:pt x="0" y="799998"/>
                </a:cubicBezTo>
                <a:cubicBezTo>
                  <a:pt x="56850" y="358868"/>
                  <a:pt x="52127" y="401106"/>
                  <a:pt x="93585" y="0"/>
                </a:cubicBezTo>
                <a:close/>
              </a:path>
            </a:pathLst>
          </a:custGeom>
          <a:ln w="19050">
            <a:solidFill>
              <a:schemeClr val="accent1"/>
            </a:solidFill>
            <a:miter lim="800000"/>
          </a:ln>
        </p:spPr>
      </p:pic>
      <p:grpSp>
        <p:nvGrpSpPr>
          <p:cNvPr id="94" name="Groep 93">
            <a:extLst>
              <a:ext uri="{FF2B5EF4-FFF2-40B4-BE49-F238E27FC236}">
                <a16:creationId xmlns:a16="http://schemas.microsoft.com/office/drawing/2014/main" id="{780B6C1F-8185-40C4-84B1-818F5D40E5B7}"/>
              </a:ext>
            </a:extLst>
          </p:cNvPr>
          <p:cNvGrpSpPr/>
          <p:nvPr/>
        </p:nvGrpSpPr>
        <p:grpSpPr>
          <a:xfrm>
            <a:off x="7559611" y="2869884"/>
            <a:ext cx="3697274" cy="741916"/>
            <a:chOff x="7559611" y="2986108"/>
            <a:chExt cx="3697274" cy="741916"/>
          </a:xfrm>
        </p:grpSpPr>
        <p:grpSp>
          <p:nvGrpSpPr>
            <p:cNvPr id="46" name="Groep 45">
              <a:extLst>
                <a:ext uri="{FF2B5EF4-FFF2-40B4-BE49-F238E27FC236}">
                  <a16:creationId xmlns:a16="http://schemas.microsoft.com/office/drawing/2014/main" id="{6BB6FB59-F73F-4904-980B-380FF3DC50C6}"/>
                </a:ext>
              </a:extLst>
            </p:cNvPr>
            <p:cNvGrpSpPr/>
            <p:nvPr/>
          </p:nvGrpSpPr>
          <p:grpSpPr>
            <a:xfrm rot="21368666">
              <a:off x="7559611" y="2986108"/>
              <a:ext cx="3193221" cy="741916"/>
              <a:chOff x="950223" y="4545761"/>
              <a:chExt cx="4630895" cy="1194103"/>
            </a:xfrm>
          </p:grpSpPr>
          <p:sp>
            <p:nvSpPr>
              <p:cNvPr id="48" name="Rechthoek 19">
                <a:extLst>
                  <a:ext uri="{FF2B5EF4-FFF2-40B4-BE49-F238E27FC236}">
                    <a16:creationId xmlns:a16="http://schemas.microsoft.com/office/drawing/2014/main" id="{9E6EAE34-949E-4911-9700-719C532DE285}"/>
                  </a:ext>
                </a:extLst>
              </p:cNvPr>
              <p:cNvSpPr/>
              <p:nvPr/>
            </p:nvSpPr>
            <p:spPr>
              <a:xfrm>
                <a:off x="950223" y="4628945"/>
                <a:ext cx="4561070" cy="1110919"/>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hthoek 19">
                <a:extLst>
                  <a:ext uri="{FF2B5EF4-FFF2-40B4-BE49-F238E27FC236}">
                    <a16:creationId xmlns:a16="http://schemas.microsoft.com/office/drawing/2014/main" id="{7A00A65D-12F9-4ACB-8EEC-D459936C6A2B}"/>
                  </a:ext>
                </a:extLst>
              </p:cNvPr>
              <p:cNvSpPr/>
              <p:nvPr/>
            </p:nvSpPr>
            <p:spPr>
              <a:xfrm>
                <a:off x="1020048" y="4545761"/>
                <a:ext cx="4561070" cy="1110919"/>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7" name="Tekstvak 46">
              <a:extLst>
                <a:ext uri="{FF2B5EF4-FFF2-40B4-BE49-F238E27FC236}">
                  <a16:creationId xmlns:a16="http://schemas.microsoft.com/office/drawing/2014/main" id="{D26A9EFD-4A55-47C5-9AFB-4E9C6126F39A}"/>
                </a:ext>
              </a:extLst>
            </p:cNvPr>
            <p:cNvSpPr txBox="1"/>
            <p:nvPr/>
          </p:nvSpPr>
          <p:spPr>
            <a:xfrm rot="21353463">
              <a:off x="8399844" y="3085692"/>
              <a:ext cx="2857041" cy="332399"/>
            </a:xfrm>
            <a:prstGeom prst="rect">
              <a:avLst/>
            </a:prstGeom>
            <a:noFill/>
          </p:spPr>
          <p:txBody>
            <a:bodyPr wrap="square" lIns="0" tIns="0" rIns="0" bIns="0" rtlCol="0" anchor="t">
              <a:spAutoFit/>
            </a:bodyPr>
            <a:lstStyle/>
            <a:p>
              <a:pPr>
                <a:lnSpc>
                  <a:spcPct val="90000"/>
                </a:lnSpc>
              </a:pPr>
              <a:r>
                <a:rPr lang="nl-NL" sz="2400" dirty="0">
                  <a:latin typeface="+mj-lt"/>
                </a:rPr>
                <a:t>onderwerp</a:t>
              </a:r>
            </a:p>
          </p:txBody>
        </p:sp>
      </p:grpSp>
      <p:grpSp>
        <p:nvGrpSpPr>
          <p:cNvPr id="50" name="Graphic 29">
            <a:extLst>
              <a:ext uri="{FF2B5EF4-FFF2-40B4-BE49-F238E27FC236}">
                <a16:creationId xmlns:a16="http://schemas.microsoft.com/office/drawing/2014/main" id="{58163F28-D686-4B63-9D35-1D78E3BD0CEB}"/>
              </a:ext>
            </a:extLst>
          </p:cNvPr>
          <p:cNvGrpSpPr/>
          <p:nvPr/>
        </p:nvGrpSpPr>
        <p:grpSpPr>
          <a:xfrm>
            <a:off x="10500121" y="3288933"/>
            <a:ext cx="433772" cy="329562"/>
            <a:chOff x="3506271" y="2224087"/>
            <a:chExt cx="3171825" cy="2409825"/>
          </a:xfrm>
        </p:grpSpPr>
        <p:sp>
          <p:nvSpPr>
            <p:cNvPr id="51" name="Vrije vorm: vorm 50">
              <a:extLst>
                <a:ext uri="{FF2B5EF4-FFF2-40B4-BE49-F238E27FC236}">
                  <a16:creationId xmlns:a16="http://schemas.microsoft.com/office/drawing/2014/main" id="{A325B4A8-94E8-4823-B082-7568C84D472B}"/>
                </a:ext>
              </a:extLst>
            </p:cNvPr>
            <p:cNvSpPr/>
            <p:nvPr/>
          </p:nvSpPr>
          <p:spPr>
            <a:xfrm>
              <a:off x="3811263" y="2224093"/>
              <a:ext cx="2862342" cy="2091317"/>
            </a:xfrm>
            <a:custGeom>
              <a:avLst/>
              <a:gdLst>
                <a:gd name="connsiteX0" fmla="*/ 43051 w 2862342"/>
                <a:gd name="connsiteY0" fmla="*/ 637597 h 2091317"/>
                <a:gd name="connsiteX1" fmla="*/ 56958 w 2862342"/>
                <a:gd name="connsiteY1" fmla="*/ 612737 h 2091317"/>
                <a:gd name="connsiteX2" fmla="*/ 92010 w 2862342"/>
                <a:gd name="connsiteY2" fmla="*/ 337941 h 2091317"/>
                <a:gd name="connsiteX3" fmla="*/ 137444 w 2862342"/>
                <a:gd name="connsiteY3" fmla="*/ 299555 h 2091317"/>
                <a:gd name="connsiteX4" fmla="*/ 1313020 w 2862342"/>
                <a:gd name="connsiteY4" fmla="*/ 404235 h 2091317"/>
                <a:gd name="connsiteX5" fmla="*/ 1539810 w 2862342"/>
                <a:gd name="connsiteY5" fmla="*/ 421094 h 2091317"/>
                <a:gd name="connsiteX6" fmla="*/ 1665730 w 2862342"/>
                <a:gd name="connsiteY6" fmla="*/ 433381 h 2091317"/>
                <a:gd name="connsiteX7" fmla="*/ 1789555 w 2862342"/>
                <a:gd name="connsiteY7" fmla="*/ 446240 h 2091317"/>
                <a:gd name="connsiteX8" fmla="*/ 1824036 w 2862342"/>
                <a:gd name="connsiteY8" fmla="*/ 417189 h 2091317"/>
                <a:gd name="connsiteX9" fmla="*/ 1869280 w 2862342"/>
                <a:gd name="connsiteY9" fmla="*/ 851 h 2091317"/>
                <a:gd name="connsiteX10" fmla="*/ 1889854 w 2862342"/>
                <a:gd name="connsiteY10" fmla="*/ 12376 h 2091317"/>
                <a:gd name="connsiteX11" fmla="*/ 2852355 w 2862342"/>
                <a:gd name="connsiteY11" fmla="*/ 1066698 h 2091317"/>
                <a:gd name="connsiteX12" fmla="*/ 2847212 w 2862342"/>
                <a:gd name="connsiteY12" fmla="*/ 1109561 h 2091317"/>
                <a:gd name="connsiteX13" fmla="*/ 2236564 w 2862342"/>
                <a:gd name="connsiteY13" fmla="*/ 1757070 h 2091317"/>
                <a:gd name="connsiteX14" fmla="*/ 1938241 w 2862342"/>
                <a:gd name="connsiteY14" fmla="*/ 2072729 h 2091317"/>
                <a:gd name="connsiteX15" fmla="*/ 1912333 w 2862342"/>
                <a:gd name="connsiteY15" fmla="*/ 2081016 h 2091317"/>
                <a:gd name="connsiteX16" fmla="*/ 1895188 w 2862342"/>
                <a:gd name="connsiteY16" fmla="*/ 2040534 h 2091317"/>
                <a:gd name="connsiteX17" fmla="*/ 1845944 w 2862342"/>
                <a:gd name="connsiteY17" fmla="*/ 1677251 h 2091317"/>
                <a:gd name="connsiteX18" fmla="*/ 1779840 w 2862342"/>
                <a:gd name="connsiteY18" fmla="*/ 1626197 h 2091317"/>
                <a:gd name="connsiteX19" fmla="*/ 1548763 w 2862342"/>
                <a:gd name="connsiteY19" fmla="*/ 1635246 h 2091317"/>
                <a:gd name="connsiteX20" fmla="*/ 1260727 w 2862342"/>
                <a:gd name="connsiteY20" fmla="*/ 1646104 h 2091317"/>
                <a:gd name="connsiteX21" fmla="*/ 805718 w 2862342"/>
                <a:gd name="connsiteY21" fmla="*/ 1664487 h 2091317"/>
                <a:gd name="connsiteX22" fmla="*/ 588834 w 2862342"/>
                <a:gd name="connsiteY22" fmla="*/ 1671822 h 2091317"/>
                <a:gd name="connsiteX23" fmla="*/ 293559 w 2862342"/>
                <a:gd name="connsiteY23" fmla="*/ 1682299 h 2091317"/>
                <a:gd name="connsiteX24" fmla="*/ 108679 w 2862342"/>
                <a:gd name="connsiteY24" fmla="*/ 1687538 h 2091317"/>
                <a:gd name="connsiteX25" fmla="*/ 46099 w 2862342"/>
                <a:gd name="connsiteY25" fmla="*/ 1632102 h 2091317"/>
                <a:gd name="connsiteX26" fmla="*/ 28859 w 2862342"/>
                <a:gd name="connsiteY26" fmla="*/ 1397978 h 2091317"/>
                <a:gd name="connsiteX27" fmla="*/ 1713 w 2862342"/>
                <a:gd name="connsiteY27" fmla="*/ 1029170 h 2091317"/>
                <a:gd name="connsiteX28" fmla="*/ 16381 w 2862342"/>
                <a:gd name="connsiteY28" fmla="*/ 820191 h 2091317"/>
                <a:gd name="connsiteX29" fmla="*/ 34860 w 2862342"/>
                <a:gd name="connsiteY29" fmla="*/ 643503 h 2091317"/>
                <a:gd name="connsiteX30" fmla="*/ 43051 w 2862342"/>
                <a:gd name="connsiteY30" fmla="*/ 637597 h 2091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62342" h="2091317">
                  <a:moveTo>
                    <a:pt x="43051" y="637597"/>
                  </a:moveTo>
                  <a:cubicBezTo>
                    <a:pt x="58006" y="635121"/>
                    <a:pt x="55624" y="623024"/>
                    <a:pt x="56958" y="612737"/>
                  </a:cubicBezTo>
                  <a:cubicBezTo>
                    <a:pt x="68864" y="521106"/>
                    <a:pt x="81913" y="429666"/>
                    <a:pt x="92010" y="337941"/>
                  </a:cubicBezTo>
                  <a:cubicBezTo>
                    <a:pt x="95344" y="307270"/>
                    <a:pt x="104392" y="296507"/>
                    <a:pt x="137444" y="299555"/>
                  </a:cubicBezTo>
                  <a:cubicBezTo>
                    <a:pt x="529207" y="335369"/>
                    <a:pt x="921066" y="369849"/>
                    <a:pt x="1313020" y="404235"/>
                  </a:cubicBezTo>
                  <a:cubicBezTo>
                    <a:pt x="1388553" y="410902"/>
                    <a:pt x="1464181" y="415569"/>
                    <a:pt x="1539810" y="421094"/>
                  </a:cubicBezTo>
                  <a:cubicBezTo>
                    <a:pt x="1583434" y="408521"/>
                    <a:pt x="1625249" y="413760"/>
                    <a:pt x="1665730" y="433381"/>
                  </a:cubicBezTo>
                  <a:cubicBezTo>
                    <a:pt x="1707069" y="437477"/>
                    <a:pt x="1748598" y="439858"/>
                    <a:pt x="1789555" y="446240"/>
                  </a:cubicBezTo>
                  <a:cubicBezTo>
                    <a:pt x="1815463" y="450240"/>
                    <a:pt x="1821559" y="441192"/>
                    <a:pt x="1824036" y="417189"/>
                  </a:cubicBezTo>
                  <a:cubicBezTo>
                    <a:pt x="1838228" y="278219"/>
                    <a:pt x="1854040" y="139440"/>
                    <a:pt x="1869280" y="851"/>
                  </a:cubicBezTo>
                  <a:cubicBezTo>
                    <a:pt x="1881472" y="-2959"/>
                    <a:pt x="1884805" y="6947"/>
                    <a:pt x="1889854" y="12376"/>
                  </a:cubicBezTo>
                  <a:cubicBezTo>
                    <a:pt x="2210656" y="363849"/>
                    <a:pt x="2530981" y="715702"/>
                    <a:pt x="2852355" y="1066698"/>
                  </a:cubicBezTo>
                  <a:cubicBezTo>
                    <a:pt x="2871119" y="1087177"/>
                    <a:pt x="2859975" y="1096131"/>
                    <a:pt x="2847212" y="1109561"/>
                  </a:cubicBezTo>
                  <a:cubicBezTo>
                    <a:pt x="2643567" y="1325302"/>
                    <a:pt x="2440113" y="1541234"/>
                    <a:pt x="2236564" y="1757070"/>
                  </a:cubicBezTo>
                  <a:cubicBezTo>
                    <a:pt x="2137313" y="1862417"/>
                    <a:pt x="2038253" y="1968049"/>
                    <a:pt x="1938241" y="2072729"/>
                  </a:cubicBezTo>
                  <a:cubicBezTo>
                    <a:pt x="1933573" y="2077587"/>
                    <a:pt x="1929287" y="2106352"/>
                    <a:pt x="1912333" y="2081016"/>
                  </a:cubicBezTo>
                  <a:cubicBezTo>
                    <a:pt x="1895950" y="2072062"/>
                    <a:pt x="1897283" y="2055489"/>
                    <a:pt x="1895188" y="2040534"/>
                  </a:cubicBezTo>
                  <a:cubicBezTo>
                    <a:pt x="1878043" y="1919567"/>
                    <a:pt x="1863279" y="1798218"/>
                    <a:pt x="1845944" y="1677251"/>
                  </a:cubicBezTo>
                  <a:cubicBezTo>
                    <a:pt x="1838323" y="1624197"/>
                    <a:pt x="1832608" y="1619339"/>
                    <a:pt x="1779840" y="1626197"/>
                  </a:cubicBezTo>
                  <a:cubicBezTo>
                    <a:pt x="1703164" y="1636198"/>
                    <a:pt x="1625725" y="1631721"/>
                    <a:pt x="1548763" y="1635246"/>
                  </a:cubicBezTo>
                  <a:cubicBezTo>
                    <a:pt x="1452942" y="1639722"/>
                    <a:pt x="1356644" y="1642294"/>
                    <a:pt x="1260727" y="1646104"/>
                  </a:cubicBezTo>
                  <a:cubicBezTo>
                    <a:pt x="1109089" y="1652200"/>
                    <a:pt x="957261" y="1654867"/>
                    <a:pt x="805718" y="1664487"/>
                  </a:cubicBezTo>
                  <a:cubicBezTo>
                    <a:pt x="733519" y="1669059"/>
                    <a:pt x="661033" y="1670393"/>
                    <a:pt x="588834" y="1671822"/>
                  </a:cubicBezTo>
                  <a:cubicBezTo>
                    <a:pt x="490345" y="1673822"/>
                    <a:pt x="392047" y="1680394"/>
                    <a:pt x="293559" y="1682299"/>
                  </a:cubicBezTo>
                  <a:cubicBezTo>
                    <a:pt x="232027" y="1683442"/>
                    <a:pt x="170305" y="1687347"/>
                    <a:pt x="108679" y="1687538"/>
                  </a:cubicBezTo>
                  <a:cubicBezTo>
                    <a:pt x="58291" y="1687728"/>
                    <a:pt x="50576" y="1682871"/>
                    <a:pt x="46099" y="1632102"/>
                  </a:cubicBezTo>
                  <a:cubicBezTo>
                    <a:pt x="39146" y="1554188"/>
                    <a:pt x="34479" y="1476083"/>
                    <a:pt x="28859" y="1397978"/>
                  </a:cubicBezTo>
                  <a:cubicBezTo>
                    <a:pt x="20096" y="1275010"/>
                    <a:pt x="13333" y="1151852"/>
                    <a:pt x="1713" y="1029170"/>
                  </a:cubicBezTo>
                  <a:cubicBezTo>
                    <a:pt x="-4955" y="958399"/>
                    <a:pt x="9523" y="889724"/>
                    <a:pt x="16381" y="820191"/>
                  </a:cubicBezTo>
                  <a:cubicBezTo>
                    <a:pt x="22192" y="761232"/>
                    <a:pt x="37241" y="703320"/>
                    <a:pt x="34860" y="643503"/>
                  </a:cubicBezTo>
                  <a:cubicBezTo>
                    <a:pt x="34669" y="638264"/>
                    <a:pt x="36765" y="634740"/>
                    <a:pt x="43051" y="637597"/>
                  </a:cubicBezTo>
                  <a:close/>
                </a:path>
              </a:pathLst>
            </a:custGeom>
            <a:solidFill>
              <a:schemeClr val="accent4"/>
            </a:solidFill>
            <a:ln w="9525" cap="flat">
              <a:noFill/>
              <a:prstDash val="solid"/>
              <a:miter/>
            </a:ln>
          </p:spPr>
          <p:txBody>
            <a:bodyPr rtlCol="0" anchor="ctr"/>
            <a:lstStyle/>
            <a:p>
              <a:endParaRPr lang="en-GB"/>
            </a:p>
          </p:txBody>
        </p:sp>
        <p:sp>
          <p:nvSpPr>
            <p:cNvPr id="52" name="Vrije vorm: vorm 51">
              <a:extLst>
                <a:ext uri="{FF2B5EF4-FFF2-40B4-BE49-F238E27FC236}">
                  <a16:creationId xmlns:a16="http://schemas.microsoft.com/office/drawing/2014/main" id="{FE19AFD6-CE48-428D-B787-2FEFBD80FA1E}"/>
                </a:ext>
              </a:extLst>
            </p:cNvPr>
            <p:cNvSpPr/>
            <p:nvPr/>
          </p:nvSpPr>
          <p:spPr>
            <a:xfrm>
              <a:off x="3506465" y="2840375"/>
              <a:ext cx="2217225" cy="1798013"/>
            </a:xfrm>
            <a:custGeom>
              <a:avLst/>
              <a:gdLst>
                <a:gd name="connsiteX0" fmla="*/ 347849 w 2217225"/>
                <a:gd name="connsiteY0" fmla="*/ 21315 h 1798013"/>
                <a:gd name="connsiteX1" fmla="*/ 355373 w 2217225"/>
                <a:gd name="connsiteY1" fmla="*/ 44937 h 1798013"/>
                <a:gd name="connsiteX2" fmla="*/ 332799 w 2217225"/>
                <a:gd name="connsiteY2" fmla="*/ 217816 h 1798013"/>
                <a:gd name="connsiteX3" fmla="*/ 324608 w 2217225"/>
                <a:gd name="connsiteY3" fmla="*/ 472991 h 1798013"/>
                <a:gd name="connsiteX4" fmla="*/ 363470 w 2217225"/>
                <a:gd name="connsiteY4" fmla="*/ 1019821 h 1798013"/>
                <a:gd name="connsiteX5" fmla="*/ 408713 w 2217225"/>
                <a:gd name="connsiteY5" fmla="*/ 1060683 h 1798013"/>
                <a:gd name="connsiteX6" fmla="*/ 1465988 w 2217225"/>
                <a:gd name="connsiteY6" fmla="*/ 1020964 h 1798013"/>
                <a:gd name="connsiteX7" fmla="*/ 2120928 w 2217225"/>
                <a:gd name="connsiteY7" fmla="*/ 994484 h 1798013"/>
                <a:gd name="connsiteX8" fmla="*/ 2160361 w 2217225"/>
                <a:gd name="connsiteY8" fmla="*/ 1027346 h 1798013"/>
                <a:gd name="connsiteX9" fmla="*/ 2217225 w 2217225"/>
                <a:gd name="connsiteY9" fmla="*/ 1464734 h 1798013"/>
                <a:gd name="connsiteX10" fmla="*/ 1903662 w 2217225"/>
                <a:gd name="connsiteY10" fmla="*/ 1798013 h 1798013"/>
                <a:gd name="connsiteX11" fmla="*/ 1858037 w 2217225"/>
                <a:gd name="connsiteY11" fmla="*/ 1460638 h 1798013"/>
                <a:gd name="connsiteX12" fmla="*/ 1842226 w 2217225"/>
                <a:gd name="connsiteY12" fmla="*/ 1337099 h 1798013"/>
                <a:gd name="connsiteX13" fmla="*/ 1812794 w 2217225"/>
                <a:gd name="connsiteY13" fmla="*/ 1312619 h 1798013"/>
                <a:gd name="connsiteX14" fmla="*/ 915729 w 2217225"/>
                <a:gd name="connsiteY14" fmla="*/ 1346338 h 1798013"/>
                <a:gd name="connsiteX15" fmla="*/ 79244 w 2217225"/>
                <a:gd name="connsiteY15" fmla="*/ 1378723 h 1798013"/>
                <a:gd name="connsiteX16" fmla="*/ 46954 w 2217225"/>
                <a:gd name="connsiteY16" fmla="*/ 1347671 h 1798013"/>
                <a:gd name="connsiteX17" fmla="*/ 662 w 2217225"/>
                <a:gd name="connsiteY17" fmla="*/ 687208 h 1798013"/>
                <a:gd name="connsiteX18" fmla="*/ 20951 w 2217225"/>
                <a:gd name="connsiteY18" fmla="*/ 496613 h 1798013"/>
                <a:gd name="connsiteX19" fmla="*/ 82292 w 2217225"/>
                <a:gd name="connsiteY19" fmla="*/ 23887 h 1798013"/>
                <a:gd name="connsiteX20" fmla="*/ 110295 w 2217225"/>
                <a:gd name="connsiteY20" fmla="*/ 455 h 1798013"/>
                <a:gd name="connsiteX21" fmla="*/ 347849 w 2217225"/>
                <a:gd name="connsiteY21" fmla="*/ 21315 h 1798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17225" h="1798013">
                  <a:moveTo>
                    <a:pt x="347849" y="21315"/>
                  </a:moveTo>
                  <a:cubicBezTo>
                    <a:pt x="360231" y="26078"/>
                    <a:pt x="356612" y="35698"/>
                    <a:pt x="355373" y="44937"/>
                  </a:cubicBezTo>
                  <a:cubicBezTo>
                    <a:pt x="347753" y="102563"/>
                    <a:pt x="341657" y="160380"/>
                    <a:pt x="332799" y="217816"/>
                  </a:cubicBezTo>
                  <a:cubicBezTo>
                    <a:pt x="319655" y="302684"/>
                    <a:pt x="317369" y="387075"/>
                    <a:pt x="324608" y="472991"/>
                  </a:cubicBezTo>
                  <a:cubicBezTo>
                    <a:pt x="340038" y="655013"/>
                    <a:pt x="351754" y="837417"/>
                    <a:pt x="363470" y="1019821"/>
                  </a:cubicBezTo>
                  <a:cubicBezTo>
                    <a:pt x="365470" y="1051825"/>
                    <a:pt x="373185" y="1062207"/>
                    <a:pt x="408713" y="1060683"/>
                  </a:cubicBezTo>
                  <a:cubicBezTo>
                    <a:pt x="761043" y="1046110"/>
                    <a:pt x="1113563" y="1034108"/>
                    <a:pt x="1465988" y="1020964"/>
                  </a:cubicBezTo>
                  <a:cubicBezTo>
                    <a:pt x="1684302" y="1012772"/>
                    <a:pt x="1902615" y="1004105"/>
                    <a:pt x="2120928" y="994484"/>
                  </a:cubicBezTo>
                  <a:cubicBezTo>
                    <a:pt x="2147217" y="993341"/>
                    <a:pt x="2156932" y="999056"/>
                    <a:pt x="2160361" y="1027346"/>
                  </a:cubicBezTo>
                  <a:cubicBezTo>
                    <a:pt x="2177792" y="1173364"/>
                    <a:pt x="2197985" y="1319001"/>
                    <a:pt x="2217225" y="1464734"/>
                  </a:cubicBezTo>
                  <a:cubicBezTo>
                    <a:pt x="2114355" y="1574081"/>
                    <a:pt x="2011485" y="1683428"/>
                    <a:pt x="1903662" y="1798013"/>
                  </a:cubicBezTo>
                  <a:cubicBezTo>
                    <a:pt x="1887756" y="1680380"/>
                    <a:pt x="1872801" y="1570556"/>
                    <a:pt x="1858037" y="1460638"/>
                  </a:cubicBezTo>
                  <a:cubicBezTo>
                    <a:pt x="1852513" y="1419490"/>
                    <a:pt x="1846703" y="1378437"/>
                    <a:pt x="1842226" y="1337099"/>
                  </a:cubicBezTo>
                  <a:cubicBezTo>
                    <a:pt x="1840131" y="1318049"/>
                    <a:pt x="1832701" y="1311857"/>
                    <a:pt x="1812794" y="1312619"/>
                  </a:cubicBezTo>
                  <a:cubicBezTo>
                    <a:pt x="1513804" y="1324335"/>
                    <a:pt x="1214719" y="1335098"/>
                    <a:pt x="915729" y="1346338"/>
                  </a:cubicBezTo>
                  <a:cubicBezTo>
                    <a:pt x="636932" y="1356815"/>
                    <a:pt x="358040" y="1367198"/>
                    <a:pt x="79244" y="1378723"/>
                  </a:cubicBezTo>
                  <a:cubicBezTo>
                    <a:pt x="53717" y="1379771"/>
                    <a:pt x="48573" y="1371770"/>
                    <a:pt x="46954" y="1347671"/>
                  </a:cubicBezTo>
                  <a:cubicBezTo>
                    <a:pt x="32285" y="1127453"/>
                    <a:pt x="15140" y="907426"/>
                    <a:pt x="662" y="687208"/>
                  </a:cubicBezTo>
                  <a:cubicBezTo>
                    <a:pt x="-3529" y="623009"/>
                    <a:pt x="13235" y="560049"/>
                    <a:pt x="20951" y="496613"/>
                  </a:cubicBezTo>
                  <a:cubicBezTo>
                    <a:pt x="40191" y="338879"/>
                    <a:pt x="62480" y="181526"/>
                    <a:pt x="82292" y="23887"/>
                  </a:cubicBezTo>
                  <a:cubicBezTo>
                    <a:pt x="84768" y="4265"/>
                    <a:pt x="89150" y="-1831"/>
                    <a:pt x="110295" y="455"/>
                  </a:cubicBezTo>
                  <a:cubicBezTo>
                    <a:pt x="189257" y="8647"/>
                    <a:pt x="268601" y="14552"/>
                    <a:pt x="347849" y="21315"/>
                  </a:cubicBezTo>
                  <a:close/>
                </a:path>
              </a:pathLst>
            </a:custGeom>
            <a:solidFill>
              <a:srgbClr val="000000"/>
            </a:solidFill>
            <a:ln w="9525" cap="flat">
              <a:noFill/>
              <a:prstDash val="solid"/>
              <a:miter/>
            </a:ln>
          </p:spPr>
          <p:txBody>
            <a:bodyPr rtlCol="0" anchor="ctr"/>
            <a:lstStyle/>
            <a:p>
              <a:endParaRPr lang="en-GB"/>
            </a:p>
          </p:txBody>
        </p:sp>
        <p:sp>
          <p:nvSpPr>
            <p:cNvPr id="53" name="Vrije vorm: vorm 52">
              <a:extLst>
                <a:ext uri="{FF2B5EF4-FFF2-40B4-BE49-F238E27FC236}">
                  <a16:creationId xmlns:a16="http://schemas.microsoft.com/office/drawing/2014/main" id="{8D29596E-2F32-4738-B260-757E8B780AF2}"/>
                </a:ext>
              </a:extLst>
            </p:cNvPr>
            <p:cNvSpPr/>
            <p:nvPr/>
          </p:nvSpPr>
          <p:spPr>
            <a:xfrm>
              <a:off x="5350977" y="2532411"/>
              <a:ext cx="125920" cy="125063"/>
            </a:xfrm>
            <a:custGeom>
              <a:avLst/>
              <a:gdLst>
                <a:gd name="connsiteX0" fmla="*/ 125921 w 125920"/>
                <a:gd name="connsiteY0" fmla="*/ 125063 h 125063"/>
                <a:gd name="connsiteX1" fmla="*/ 0 w 125920"/>
                <a:gd name="connsiteY1" fmla="*/ 112776 h 125063"/>
                <a:gd name="connsiteX2" fmla="*/ 13907 w 125920"/>
                <a:gd name="connsiteY2" fmla="*/ 0 h 125063"/>
                <a:gd name="connsiteX3" fmla="*/ 125921 w 125920"/>
                <a:gd name="connsiteY3" fmla="*/ 125063 h 125063"/>
              </a:gdLst>
              <a:ahLst/>
              <a:cxnLst>
                <a:cxn ang="0">
                  <a:pos x="connsiteX0" y="connsiteY0"/>
                </a:cxn>
                <a:cxn ang="0">
                  <a:pos x="connsiteX1" y="connsiteY1"/>
                </a:cxn>
                <a:cxn ang="0">
                  <a:pos x="connsiteX2" y="connsiteY2"/>
                </a:cxn>
                <a:cxn ang="0">
                  <a:pos x="connsiteX3" y="connsiteY3"/>
                </a:cxn>
              </a:cxnLst>
              <a:rect l="l" t="t" r="r" b="b"/>
              <a:pathLst>
                <a:path w="125920" h="125063">
                  <a:moveTo>
                    <a:pt x="125921" y="125063"/>
                  </a:moveTo>
                  <a:cubicBezTo>
                    <a:pt x="83725" y="122777"/>
                    <a:pt x="41529" y="121539"/>
                    <a:pt x="0" y="112776"/>
                  </a:cubicBezTo>
                  <a:cubicBezTo>
                    <a:pt x="4286" y="77915"/>
                    <a:pt x="8573" y="43053"/>
                    <a:pt x="13907" y="0"/>
                  </a:cubicBezTo>
                  <a:cubicBezTo>
                    <a:pt x="53912" y="44672"/>
                    <a:pt x="89916" y="84868"/>
                    <a:pt x="125921" y="125063"/>
                  </a:cubicBezTo>
                  <a:close/>
                </a:path>
              </a:pathLst>
            </a:custGeom>
            <a:solidFill>
              <a:srgbClr val="040303"/>
            </a:solidFill>
            <a:ln w="9525" cap="flat">
              <a:noFill/>
              <a:prstDash val="solid"/>
              <a:miter/>
            </a:ln>
          </p:spPr>
          <p:txBody>
            <a:bodyPr rtlCol="0" anchor="ctr"/>
            <a:lstStyle/>
            <a:p>
              <a:endParaRPr lang="en-GB"/>
            </a:p>
          </p:txBody>
        </p:sp>
      </p:grpSp>
      <p:pic>
        <p:nvPicPr>
          <p:cNvPr id="54" name="Afbeelding 53">
            <a:extLst>
              <a:ext uri="{FF2B5EF4-FFF2-40B4-BE49-F238E27FC236}">
                <a16:creationId xmlns:a16="http://schemas.microsoft.com/office/drawing/2014/main" id="{86F7D4A7-F835-4F5A-8E16-5224BA9DF72C}"/>
              </a:ext>
            </a:extLst>
          </p:cNvPr>
          <p:cNvPicPr>
            <a:picLocks noChangeAspect="1"/>
          </p:cNvPicPr>
          <p:nvPr/>
        </p:nvPicPr>
        <p:blipFill>
          <a:blip r:embed="rId8">
            <a:duotone>
              <a:prstClr val="black"/>
              <a:schemeClr val="accent4">
                <a:tint val="45000"/>
                <a:satMod val="400000"/>
              </a:schemeClr>
            </a:duotone>
            <a:extLst>
              <a:ext uri="{28A0092B-C50C-407E-A947-70E740481C1C}">
                <a14:useLocalDpi xmlns:a14="http://schemas.microsoft.com/office/drawing/2010/main" val="0"/>
              </a:ext>
            </a:extLst>
          </a:blip>
          <a:srcRect/>
          <a:stretch/>
        </p:blipFill>
        <p:spPr>
          <a:xfrm rot="209095" flipH="1">
            <a:off x="2093435" y="3910696"/>
            <a:ext cx="1964213" cy="1309475"/>
          </a:xfrm>
          <a:custGeom>
            <a:avLst/>
            <a:gdLst>
              <a:gd name="connsiteX0" fmla="*/ 93585 w 2684524"/>
              <a:gd name="connsiteY0" fmla="*/ 0 h 1695895"/>
              <a:gd name="connsiteX1" fmla="*/ 2684524 w 2684524"/>
              <a:gd name="connsiteY1" fmla="*/ 110837 h 1695895"/>
              <a:gd name="connsiteX2" fmla="*/ 2632184 w 2684524"/>
              <a:gd name="connsiteY2" fmla="*/ 1695895 h 1695895"/>
              <a:gd name="connsiteX3" fmla="*/ 4300 w 2684524"/>
              <a:gd name="connsiteY3" fmla="*/ 1695895 h 1695895"/>
              <a:gd name="connsiteX4" fmla="*/ 0 w 2684524"/>
              <a:gd name="connsiteY4" fmla="*/ 799998 h 1695895"/>
              <a:gd name="connsiteX5" fmla="*/ 93585 w 2684524"/>
              <a:gd name="connsiteY5" fmla="*/ 0 h 1695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4524" h="1695895">
                <a:moveTo>
                  <a:pt x="93585" y="0"/>
                </a:moveTo>
                <a:lnTo>
                  <a:pt x="2684524" y="110837"/>
                </a:lnTo>
                <a:cubicBezTo>
                  <a:pt x="2666051" y="679214"/>
                  <a:pt x="2632184" y="1167542"/>
                  <a:pt x="2632184" y="1695895"/>
                </a:cubicBezTo>
                <a:lnTo>
                  <a:pt x="4300" y="1695895"/>
                </a:lnTo>
                <a:cubicBezTo>
                  <a:pt x="2867" y="1397263"/>
                  <a:pt x="1433" y="1098630"/>
                  <a:pt x="0" y="799998"/>
                </a:cubicBezTo>
                <a:cubicBezTo>
                  <a:pt x="56850" y="358868"/>
                  <a:pt x="52127" y="401106"/>
                  <a:pt x="93585" y="0"/>
                </a:cubicBezTo>
                <a:close/>
              </a:path>
            </a:pathLst>
          </a:custGeom>
          <a:ln w="19050">
            <a:solidFill>
              <a:schemeClr val="bg1"/>
            </a:solidFill>
            <a:miter lim="800000"/>
          </a:ln>
        </p:spPr>
      </p:pic>
      <p:grpSp>
        <p:nvGrpSpPr>
          <p:cNvPr id="95" name="Groep 94">
            <a:extLst>
              <a:ext uri="{FF2B5EF4-FFF2-40B4-BE49-F238E27FC236}">
                <a16:creationId xmlns:a16="http://schemas.microsoft.com/office/drawing/2014/main" id="{4042D0C9-BDED-420E-A41B-D9E16E65989D}"/>
              </a:ext>
            </a:extLst>
          </p:cNvPr>
          <p:cNvGrpSpPr/>
          <p:nvPr/>
        </p:nvGrpSpPr>
        <p:grpSpPr>
          <a:xfrm>
            <a:off x="1963322" y="4958014"/>
            <a:ext cx="2099599" cy="1059409"/>
            <a:chOff x="1963322" y="5074238"/>
            <a:chExt cx="2099599" cy="1059409"/>
          </a:xfrm>
        </p:grpSpPr>
        <p:grpSp>
          <p:nvGrpSpPr>
            <p:cNvPr id="55" name="Groep 54">
              <a:extLst>
                <a:ext uri="{FF2B5EF4-FFF2-40B4-BE49-F238E27FC236}">
                  <a16:creationId xmlns:a16="http://schemas.microsoft.com/office/drawing/2014/main" id="{C0503ABE-4755-4679-9303-3DEA87E9F978}"/>
                </a:ext>
              </a:extLst>
            </p:cNvPr>
            <p:cNvGrpSpPr/>
            <p:nvPr/>
          </p:nvGrpSpPr>
          <p:grpSpPr>
            <a:xfrm rot="209095">
              <a:off x="1963322" y="5074238"/>
              <a:ext cx="2099599" cy="1059409"/>
              <a:chOff x="950223" y="4545761"/>
              <a:chExt cx="4630895" cy="1194103"/>
            </a:xfrm>
          </p:grpSpPr>
          <p:sp>
            <p:nvSpPr>
              <p:cNvPr id="56" name="Rechthoek 19">
                <a:extLst>
                  <a:ext uri="{FF2B5EF4-FFF2-40B4-BE49-F238E27FC236}">
                    <a16:creationId xmlns:a16="http://schemas.microsoft.com/office/drawing/2014/main" id="{8420E915-2FBE-40BE-94A2-9A63702FA2F0}"/>
                  </a:ext>
                </a:extLst>
              </p:cNvPr>
              <p:cNvSpPr/>
              <p:nvPr/>
            </p:nvSpPr>
            <p:spPr>
              <a:xfrm>
                <a:off x="950223" y="4628945"/>
                <a:ext cx="4561070" cy="1110919"/>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hthoek 19">
                <a:extLst>
                  <a:ext uri="{FF2B5EF4-FFF2-40B4-BE49-F238E27FC236}">
                    <a16:creationId xmlns:a16="http://schemas.microsoft.com/office/drawing/2014/main" id="{F6683BBE-21A8-484E-93EF-AC2D5965AB67}"/>
                  </a:ext>
                </a:extLst>
              </p:cNvPr>
              <p:cNvSpPr/>
              <p:nvPr/>
            </p:nvSpPr>
            <p:spPr>
              <a:xfrm>
                <a:off x="1020048" y="4545761"/>
                <a:ext cx="4561070" cy="1110919"/>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8" name="Tekstvak 57">
              <a:extLst>
                <a:ext uri="{FF2B5EF4-FFF2-40B4-BE49-F238E27FC236}">
                  <a16:creationId xmlns:a16="http://schemas.microsoft.com/office/drawing/2014/main" id="{D7E43DB7-9A24-4FE4-AEBD-E3ABF4746FD0}"/>
                </a:ext>
              </a:extLst>
            </p:cNvPr>
            <p:cNvSpPr txBox="1"/>
            <p:nvPr/>
          </p:nvSpPr>
          <p:spPr>
            <a:xfrm rot="209095">
              <a:off x="2336500" y="5382325"/>
              <a:ext cx="1461937" cy="332399"/>
            </a:xfrm>
            <a:prstGeom prst="rect">
              <a:avLst/>
            </a:prstGeom>
            <a:noFill/>
          </p:spPr>
          <p:txBody>
            <a:bodyPr wrap="square" lIns="0" tIns="0" rIns="0" bIns="0" rtlCol="0" anchor="t">
              <a:spAutoFit/>
            </a:bodyPr>
            <a:lstStyle/>
            <a:p>
              <a:pPr>
                <a:lnSpc>
                  <a:spcPct val="90000"/>
                </a:lnSpc>
              </a:pPr>
              <a:r>
                <a:rPr lang="nl-NL" sz="2400" dirty="0">
                  <a:solidFill>
                    <a:schemeClr val="bg1"/>
                  </a:solidFill>
                  <a:latin typeface="+mj-lt"/>
                </a:rPr>
                <a:t>onderwerp</a:t>
              </a:r>
            </a:p>
          </p:txBody>
        </p:sp>
      </p:grpSp>
      <p:grpSp>
        <p:nvGrpSpPr>
          <p:cNvPr id="59" name="Graphic 29">
            <a:extLst>
              <a:ext uri="{FF2B5EF4-FFF2-40B4-BE49-F238E27FC236}">
                <a16:creationId xmlns:a16="http://schemas.microsoft.com/office/drawing/2014/main" id="{30520102-AD57-48D6-9C4A-965E8FCA83C7}"/>
              </a:ext>
            </a:extLst>
          </p:cNvPr>
          <p:cNvGrpSpPr/>
          <p:nvPr/>
        </p:nvGrpSpPr>
        <p:grpSpPr>
          <a:xfrm rot="209095">
            <a:off x="3766592" y="5829876"/>
            <a:ext cx="433772" cy="329562"/>
            <a:chOff x="3506271" y="2224087"/>
            <a:chExt cx="3171825" cy="2409825"/>
          </a:xfrm>
        </p:grpSpPr>
        <p:sp>
          <p:nvSpPr>
            <p:cNvPr id="60" name="Vrije vorm: vorm 59">
              <a:extLst>
                <a:ext uri="{FF2B5EF4-FFF2-40B4-BE49-F238E27FC236}">
                  <a16:creationId xmlns:a16="http://schemas.microsoft.com/office/drawing/2014/main" id="{5D8976F5-F656-4508-875B-6EBCCEF19FDC}"/>
                </a:ext>
              </a:extLst>
            </p:cNvPr>
            <p:cNvSpPr/>
            <p:nvPr/>
          </p:nvSpPr>
          <p:spPr>
            <a:xfrm>
              <a:off x="3811263" y="2224093"/>
              <a:ext cx="2862342" cy="2091317"/>
            </a:xfrm>
            <a:custGeom>
              <a:avLst/>
              <a:gdLst>
                <a:gd name="connsiteX0" fmla="*/ 43051 w 2862342"/>
                <a:gd name="connsiteY0" fmla="*/ 637597 h 2091317"/>
                <a:gd name="connsiteX1" fmla="*/ 56958 w 2862342"/>
                <a:gd name="connsiteY1" fmla="*/ 612737 h 2091317"/>
                <a:gd name="connsiteX2" fmla="*/ 92010 w 2862342"/>
                <a:gd name="connsiteY2" fmla="*/ 337941 h 2091317"/>
                <a:gd name="connsiteX3" fmla="*/ 137444 w 2862342"/>
                <a:gd name="connsiteY3" fmla="*/ 299555 h 2091317"/>
                <a:gd name="connsiteX4" fmla="*/ 1313020 w 2862342"/>
                <a:gd name="connsiteY4" fmla="*/ 404235 h 2091317"/>
                <a:gd name="connsiteX5" fmla="*/ 1539810 w 2862342"/>
                <a:gd name="connsiteY5" fmla="*/ 421094 h 2091317"/>
                <a:gd name="connsiteX6" fmla="*/ 1665730 w 2862342"/>
                <a:gd name="connsiteY6" fmla="*/ 433381 h 2091317"/>
                <a:gd name="connsiteX7" fmla="*/ 1789555 w 2862342"/>
                <a:gd name="connsiteY7" fmla="*/ 446240 h 2091317"/>
                <a:gd name="connsiteX8" fmla="*/ 1824036 w 2862342"/>
                <a:gd name="connsiteY8" fmla="*/ 417189 h 2091317"/>
                <a:gd name="connsiteX9" fmla="*/ 1869280 w 2862342"/>
                <a:gd name="connsiteY9" fmla="*/ 851 h 2091317"/>
                <a:gd name="connsiteX10" fmla="*/ 1889854 w 2862342"/>
                <a:gd name="connsiteY10" fmla="*/ 12376 h 2091317"/>
                <a:gd name="connsiteX11" fmla="*/ 2852355 w 2862342"/>
                <a:gd name="connsiteY11" fmla="*/ 1066698 h 2091317"/>
                <a:gd name="connsiteX12" fmla="*/ 2847212 w 2862342"/>
                <a:gd name="connsiteY12" fmla="*/ 1109561 h 2091317"/>
                <a:gd name="connsiteX13" fmla="*/ 2236564 w 2862342"/>
                <a:gd name="connsiteY13" fmla="*/ 1757070 h 2091317"/>
                <a:gd name="connsiteX14" fmla="*/ 1938241 w 2862342"/>
                <a:gd name="connsiteY14" fmla="*/ 2072729 h 2091317"/>
                <a:gd name="connsiteX15" fmla="*/ 1912333 w 2862342"/>
                <a:gd name="connsiteY15" fmla="*/ 2081016 h 2091317"/>
                <a:gd name="connsiteX16" fmla="*/ 1895188 w 2862342"/>
                <a:gd name="connsiteY16" fmla="*/ 2040534 h 2091317"/>
                <a:gd name="connsiteX17" fmla="*/ 1845944 w 2862342"/>
                <a:gd name="connsiteY17" fmla="*/ 1677251 h 2091317"/>
                <a:gd name="connsiteX18" fmla="*/ 1779840 w 2862342"/>
                <a:gd name="connsiteY18" fmla="*/ 1626197 h 2091317"/>
                <a:gd name="connsiteX19" fmla="*/ 1548763 w 2862342"/>
                <a:gd name="connsiteY19" fmla="*/ 1635246 h 2091317"/>
                <a:gd name="connsiteX20" fmla="*/ 1260727 w 2862342"/>
                <a:gd name="connsiteY20" fmla="*/ 1646104 h 2091317"/>
                <a:gd name="connsiteX21" fmla="*/ 805718 w 2862342"/>
                <a:gd name="connsiteY21" fmla="*/ 1664487 h 2091317"/>
                <a:gd name="connsiteX22" fmla="*/ 588834 w 2862342"/>
                <a:gd name="connsiteY22" fmla="*/ 1671822 h 2091317"/>
                <a:gd name="connsiteX23" fmla="*/ 293559 w 2862342"/>
                <a:gd name="connsiteY23" fmla="*/ 1682299 h 2091317"/>
                <a:gd name="connsiteX24" fmla="*/ 108679 w 2862342"/>
                <a:gd name="connsiteY24" fmla="*/ 1687538 h 2091317"/>
                <a:gd name="connsiteX25" fmla="*/ 46099 w 2862342"/>
                <a:gd name="connsiteY25" fmla="*/ 1632102 h 2091317"/>
                <a:gd name="connsiteX26" fmla="*/ 28859 w 2862342"/>
                <a:gd name="connsiteY26" fmla="*/ 1397978 h 2091317"/>
                <a:gd name="connsiteX27" fmla="*/ 1713 w 2862342"/>
                <a:gd name="connsiteY27" fmla="*/ 1029170 h 2091317"/>
                <a:gd name="connsiteX28" fmla="*/ 16381 w 2862342"/>
                <a:gd name="connsiteY28" fmla="*/ 820191 h 2091317"/>
                <a:gd name="connsiteX29" fmla="*/ 34860 w 2862342"/>
                <a:gd name="connsiteY29" fmla="*/ 643503 h 2091317"/>
                <a:gd name="connsiteX30" fmla="*/ 43051 w 2862342"/>
                <a:gd name="connsiteY30" fmla="*/ 637597 h 2091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62342" h="2091317">
                  <a:moveTo>
                    <a:pt x="43051" y="637597"/>
                  </a:moveTo>
                  <a:cubicBezTo>
                    <a:pt x="58006" y="635121"/>
                    <a:pt x="55624" y="623024"/>
                    <a:pt x="56958" y="612737"/>
                  </a:cubicBezTo>
                  <a:cubicBezTo>
                    <a:pt x="68864" y="521106"/>
                    <a:pt x="81913" y="429666"/>
                    <a:pt x="92010" y="337941"/>
                  </a:cubicBezTo>
                  <a:cubicBezTo>
                    <a:pt x="95344" y="307270"/>
                    <a:pt x="104392" y="296507"/>
                    <a:pt x="137444" y="299555"/>
                  </a:cubicBezTo>
                  <a:cubicBezTo>
                    <a:pt x="529207" y="335369"/>
                    <a:pt x="921066" y="369849"/>
                    <a:pt x="1313020" y="404235"/>
                  </a:cubicBezTo>
                  <a:cubicBezTo>
                    <a:pt x="1388553" y="410902"/>
                    <a:pt x="1464181" y="415569"/>
                    <a:pt x="1539810" y="421094"/>
                  </a:cubicBezTo>
                  <a:cubicBezTo>
                    <a:pt x="1583434" y="408521"/>
                    <a:pt x="1625249" y="413760"/>
                    <a:pt x="1665730" y="433381"/>
                  </a:cubicBezTo>
                  <a:cubicBezTo>
                    <a:pt x="1707069" y="437477"/>
                    <a:pt x="1748598" y="439858"/>
                    <a:pt x="1789555" y="446240"/>
                  </a:cubicBezTo>
                  <a:cubicBezTo>
                    <a:pt x="1815463" y="450240"/>
                    <a:pt x="1821559" y="441192"/>
                    <a:pt x="1824036" y="417189"/>
                  </a:cubicBezTo>
                  <a:cubicBezTo>
                    <a:pt x="1838228" y="278219"/>
                    <a:pt x="1854040" y="139440"/>
                    <a:pt x="1869280" y="851"/>
                  </a:cubicBezTo>
                  <a:cubicBezTo>
                    <a:pt x="1881472" y="-2959"/>
                    <a:pt x="1884805" y="6947"/>
                    <a:pt x="1889854" y="12376"/>
                  </a:cubicBezTo>
                  <a:cubicBezTo>
                    <a:pt x="2210656" y="363849"/>
                    <a:pt x="2530981" y="715702"/>
                    <a:pt x="2852355" y="1066698"/>
                  </a:cubicBezTo>
                  <a:cubicBezTo>
                    <a:pt x="2871119" y="1087177"/>
                    <a:pt x="2859975" y="1096131"/>
                    <a:pt x="2847212" y="1109561"/>
                  </a:cubicBezTo>
                  <a:cubicBezTo>
                    <a:pt x="2643567" y="1325302"/>
                    <a:pt x="2440113" y="1541234"/>
                    <a:pt x="2236564" y="1757070"/>
                  </a:cubicBezTo>
                  <a:cubicBezTo>
                    <a:pt x="2137313" y="1862417"/>
                    <a:pt x="2038253" y="1968049"/>
                    <a:pt x="1938241" y="2072729"/>
                  </a:cubicBezTo>
                  <a:cubicBezTo>
                    <a:pt x="1933573" y="2077587"/>
                    <a:pt x="1929287" y="2106352"/>
                    <a:pt x="1912333" y="2081016"/>
                  </a:cubicBezTo>
                  <a:cubicBezTo>
                    <a:pt x="1895950" y="2072062"/>
                    <a:pt x="1897283" y="2055489"/>
                    <a:pt x="1895188" y="2040534"/>
                  </a:cubicBezTo>
                  <a:cubicBezTo>
                    <a:pt x="1878043" y="1919567"/>
                    <a:pt x="1863279" y="1798218"/>
                    <a:pt x="1845944" y="1677251"/>
                  </a:cubicBezTo>
                  <a:cubicBezTo>
                    <a:pt x="1838323" y="1624197"/>
                    <a:pt x="1832608" y="1619339"/>
                    <a:pt x="1779840" y="1626197"/>
                  </a:cubicBezTo>
                  <a:cubicBezTo>
                    <a:pt x="1703164" y="1636198"/>
                    <a:pt x="1625725" y="1631721"/>
                    <a:pt x="1548763" y="1635246"/>
                  </a:cubicBezTo>
                  <a:cubicBezTo>
                    <a:pt x="1452942" y="1639722"/>
                    <a:pt x="1356644" y="1642294"/>
                    <a:pt x="1260727" y="1646104"/>
                  </a:cubicBezTo>
                  <a:cubicBezTo>
                    <a:pt x="1109089" y="1652200"/>
                    <a:pt x="957261" y="1654867"/>
                    <a:pt x="805718" y="1664487"/>
                  </a:cubicBezTo>
                  <a:cubicBezTo>
                    <a:pt x="733519" y="1669059"/>
                    <a:pt x="661033" y="1670393"/>
                    <a:pt x="588834" y="1671822"/>
                  </a:cubicBezTo>
                  <a:cubicBezTo>
                    <a:pt x="490345" y="1673822"/>
                    <a:pt x="392047" y="1680394"/>
                    <a:pt x="293559" y="1682299"/>
                  </a:cubicBezTo>
                  <a:cubicBezTo>
                    <a:pt x="232027" y="1683442"/>
                    <a:pt x="170305" y="1687347"/>
                    <a:pt x="108679" y="1687538"/>
                  </a:cubicBezTo>
                  <a:cubicBezTo>
                    <a:pt x="58291" y="1687728"/>
                    <a:pt x="50576" y="1682871"/>
                    <a:pt x="46099" y="1632102"/>
                  </a:cubicBezTo>
                  <a:cubicBezTo>
                    <a:pt x="39146" y="1554188"/>
                    <a:pt x="34479" y="1476083"/>
                    <a:pt x="28859" y="1397978"/>
                  </a:cubicBezTo>
                  <a:cubicBezTo>
                    <a:pt x="20096" y="1275010"/>
                    <a:pt x="13333" y="1151852"/>
                    <a:pt x="1713" y="1029170"/>
                  </a:cubicBezTo>
                  <a:cubicBezTo>
                    <a:pt x="-4955" y="958399"/>
                    <a:pt x="9523" y="889724"/>
                    <a:pt x="16381" y="820191"/>
                  </a:cubicBezTo>
                  <a:cubicBezTo>
                    <a:pt x="22192" y="761232"/>
                    <a:pt x="37241" y="703320"/>
                    <a:pt x="34860" y="643503"/>
                  </a:cubicBezTo>
                  <a:cubicBezTo>
                    <a:pt x="34669" y="638264"/>
                    <a:pt x="36765" y="634740"/>
                    <a:pt x="43051" y="637597"/>
                  </a:cubicBezTo>
                  <a:close/>
                </a:path>
              </a:pathLst>
            </a:custGeom>
            <a:solidFill>
              <a:schemeClr val="accent4"/>
            </a:solidFill>
            <a:ln w="9525" cap="flat">
              <a:noFill/>
              <a:prstDash val="solid"/>
              <a:miter/>
            </a:ln>
          </p:spPr>
          <p:txBody>
            <a:bodyPr rtlCol="0" anchor="ctr"/>
            <a:lstStyle/>
            <a:p>
              <a:endParaRPr lang="en-GB"/>
            </a:p>
          </p:txBody>
        </p:sp>
        <p:sp>
          <p:nvSpPr>
            <p:cNvPr id="61" name="Vrije vorm: vorm 60">
              <a:extLst>
                <a:ext uri="{FF2B5EF4-FFF2-40B4-BE49-F238E27FC236}">
                  <a16:creationId xmlns:a16="http://schemas.microsoft.com/office/drawing/2014/main" id="{DAC66221-738F-4690-B96E-6DA90ED0C7DE}"/>
                </a:ext>
              </a:extLst>
            </p:cNvPr>
            <p:cNvSpPr/>
            <p:nvPr/>
          </p:nvSpPr>
          <p:spPr>
            <a:xfrm>
              <a:off x="3506465" y="2840375"/>
              <a:ext cx="2217225" cy="1798013"/>
            </a:xfrm>
            <a:custGeom>
              <a:avLst/>
              <a:gdLst>
                <a:gd name="connsiteX0" fmla="*/ 347849 w 2217225"/>
                <a:gd name="connsiteY0" fmla="*/ 21315 h 1798013"/>
                <a:gd name="connsiteX1" fmla="*/ 355373 w 2217225"/>
                <a:gd name="connsiteY1" fmla="*/ 44937 h 1798013"/>
                <a:gd name="connsiteX2" fmla="*/ 332799 w 2217225"/>
                <a:gd name="connsiteY2" fmla="*/ 217816 h 1798013"/>
                <a:gd name="connsiteX3" fmla="*/ 324608 w 2217225"/>
                <a:gd name="connsiteY3" fmla="*/ 472991 h 1798013"/>
                <a:gd name="connsiteX4" fmla="*/ 363470 w 2217225"/>
                <a:gd name="connsiteY4" fmla="*/ 1019821 h 1798013"/>
                <a:gd name="connsiteX5" fmla="*/ 408713 w 2217225"/>
                <a:gd name="connsiteY5" fmla="*/ 1060683 h 1798013"/>
                <a:gd name="connsiteX6" fmla="*/ 1465988 w 2217225"/>
                <a:gd name="connsiteY6" fmla="*/ 1020964 h 1798013"/>
                <a:gd name="connsiteX7" fmla="*/ 2120928 w 2217225"/>
                <a:gd name="connsiteY7" fmla="*/ 994484 h 1798013"/>
                <a:gd name="connsiteX8" fmla="*/ 2160361 w 2217225"/>
                <a:gd name="connsiteY8" fmla="*/ 1027346 h 1798013"/>
                <a:gd name="connsiteX9" fmla="*/ 2217225 w 2217225"/>
                <a:gd name="connsiteY9" fmla="*/ 1464734 h 1798013"/>
                <a:gd name="connsiteX10" fmla="*/ 1903662 w 2217225"/>
                <a:gd name="connsiteY10" fmla="*/ 1798013 h 1798013"/>
                <a:gd name="connsiteX11" fmla="*/ 1858037 w 2217225"/>
                <a:gd name="connsiteY11" fmla="*/ 1460638 h 1798013"/>
                <a:gd name="connsiteX12" fmla="*/ 1842226 w 2217225"/>
                <a:gd name="connsiteY12" fmla="*/ 1337099 h 1798013"/>
                <a:gd name="connsiteX13" fmla="*/ 1812794 w 2217225"/>
                <a:gd name="connsiteY13" fmla="*/ 1312619 h 1798013"/>
                <a:gd name="connsiteX14" fmla="*/ 915729 w 2217225"/>
                <a:gd name="connsiteY14" fmla="*/ 1346338 h 1798013"/>
                <a:gd name="connsiteX15" fmla="*/ 79244 w 2217225"/>
                <a:gd name="connsiteY15" fmla="*/ 1378723 h 1798013"/>
                <a:gd name="connsiteX16" fmla="*/ 46954 w 2217225"/>
                <a:gd name="connsiteY16" fmla="*/ 1347671 h 1798013"/>
                <a:gd name="connsiteX17" fmla="*/ 662 w 2217225"/>
                <a:gd name="connsiteY17" fmla="*/ 687208 h 1798013"/>
                <a:gd name="connsiteX18" fmla="*/ 20951 w 2217225"/>
                <a:gd name="connsiteY18" fmla="*/ 496613 h 1798013"/>
                <a:gd name="connsiteX19" fmla="*/ 82292 w 2217225"/>
                <a:gd name="connsiteY19" fmla="*/ 23887 h 1798013"/>
                <a:gd name="connsiteX20" fmla="*/ 110295 w 2217225"/>
                <a:gd name="connsiteY20" fmla="*/ 455 h 1798013"/>
                <a:gd name="connsiteX21" fmla="*/ 347849 w 2217225"/>
                <a:gd name="connsiteY21" fmla="*/ 21315 h 1798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17225" h="1798013">
                  <a:moveTo>
                    <a:pt x="347849" y="21315"/>
                  </a:moveTo>
                  <a:cubicBezTo>
                    <a:pt x="360231" y="26078"/>
                    <a:pt x="356612" y="35698"/>
                    <a:pt x="355373" y="44937"/>
                  </a:cubicBezTo>
                  <a:cubicBezTo>
                    <a:pt x="347753" y="102563"/>
                    <a:pt x="341657" y="160380"/>
                    <a:pt x="332799" y="217816"/>
                  </a:cubicBezTo>
                  <a:cubicBezTo>
                    <a:pt x="319655" y="302684"/>
                    <a:pt x="317369" y="387075"/>
                    <a:pt x="324608" y="472991"/>
                  </a:cubicBezTo>
                  <a:cubicBezTo>
                    <a:pt x="340038" y="655013"/>
                    <a:pt x="351754" y="837417"/>
                    <a:pt x="363470" y="1019821"/>
                  </a:cubicBezTo>
                  <a:cubicBezTo>
                    <a:pt x="365470" y="1051825"/>
                    <a:pt x="373185" y="1062207"/>
                    <a:pt x="408713" y="1060683"/>
                  </a:cubicBezTo>
                  <a:cubicBezTo>
                    <a:pt x="761043" y="1046110"/>
                    <a:pt x="1113563" y="1034108"/>
                    <a:pt x="1465988" y="1020964"/>
                  </a:cubicBezTo>
                  <a:cubicBezTo>
                    <a:pt x="1684302" y="1012772"/>
                    <a:pt x="1902615" y="1004105"/>
                    <a:pt x="2120928" y="994484"/>
                  </a:cubicBezTo>
                  <a:cubicBezTo>
                    <a:pt x="2147217" y="993341"/>
                    <a:pt x="2156932" y="999056"/>
                    <a:pt x="2160361" y="1027346"/>
                  </a:cubicBezTo>
                  <a:cubicBezTo>
                    <a:pt x="2177792" y="1173364"/>
                    <a:pt x="2197985" y="1319001"/>
                    <a:pt x="2217225" y="1464734"/>
                  </a:cubicBezTo>
                  <a:cubicBezTo>
                    <a:pt x="2114355" y="1574081"/>
                    <a:pt x="2011485" y="1683428"/>
                    <a:pt x="1903662" y="1798013"/>
                  </a:cubicBezTo>
                  <a:cubicBezTo>
                    <a:pt x="1887756" y="1680380"/>
                    <a:pt x="1872801" y="1570556"/>
                    <a:pt x="1858037" y="1460638"/>
                  </a:cubicBezTo>
                  <a:cubicBezTo>
                    <a:pt x="1852513" y="1419490"/>
                    <a:pt x="1846703" y="1378437"/>
                    <a:pt x="1842226" y="1337099"/>
                  </a:cubicBezTo>
                  <a:cubicBezTo>
                    <a:pt x="1840131" y="1318049"/>
                    <a:pt x="1832701" y="1311857"/>
                    <a:pt x="1812794" y="1312619"/>
                  </a:cubicBezTo>
                  <a:cubicBezTo>
                    <a:pt x="1513804" y="1324335"/>
                    <a:pt x="1214719" y="1335098"/>
                    <a:pt x="915729" y="1346338"/>
                  </a:cubicBezTo>
                  <a:cubicBezTo>
                    <a:pt x="636932" y="1356815"/>
                    <a:pt x="358040" y="1367198"/>
                    <a:pt x="79244" y="1378723"/>
                  </a:cubicBezTo>
                  <a:cubicBezTo>
                    <a:pt x="53717" y="1379771"/>
                    <a:pt x="48573" y="1371770"/>
                    <a:pt x="46954" y="1347671"/>
                  </a:cubicBezTo>
                  <a:cubicBezTo>
                    <a:pt x="32285" y="1127453"/>
                    <a:pt x="15140" y="907426"/>
                    <a:pt x="662" y="687208"/>
                  </a:cubicBezTo>
                  <a:cubicBezTo>
                    <a:pt x="-3529" y="623009"/>
                    <a:pt x="13235" y="560049"/>
                    <a:pt x="20951" y="496613"/>
                  </a:cubicBezTo>
                  <a:cubicBezTo>
                    <a:pt x="40191" y="338879"/>
                    <a:pt x="62480" y="181526"/>
                    <a:pt x="82292" y="23887"/>
                  </a:cubicBezTo>
                  <a:cubicBezTo>
                    <a:pt x="84768" y="4265"/>
                    <a:pt x="89150" y="-1831"/>
                    <a:pt x="110295" y="455"/>
                  </a:cubicBezTo>
                  <a:cubicBezTo>
                    <a:pt x="189257" y="8647"/>
                    <a:pt x="268601" y="14552"/>
                    <a:pt x="347849" y="21315"/>
                  </a:cubicBezTo>
                  <a:close/>
                </a:path>
              </a:pathLst>
            </a:custGeom>
            <a:solidFill>
              <a:srgbClr val="000000"/>
            </a:solidFill>
            <a:ln w="9525" cap="flat">
              <a:noFill/>
              <a:prstDash val="solid"/>
              <a:miter/>
            </a:ln>
          </p:spPr>
          <p:txBody>
            <a:bodyPr rtlCol="0" anchor="ctr"/>
            <a:lstStyle/>
            <a:p>
              <a:endParaRPr lang="en-GB"/>
            </a:p>
          </p:txBody>
        </p:sp>
        <p:sp>
          <p:nvSpPr>
            <p:cNvPr id="62" name="Vrije vorm: vorm 61">
              <a:extLst>
                <a:ext uri="{FF2B5EF4-FFF2-40B4-BE49-F238E27FC236}">
                  <a16:creationId xmlns:a16="http://schemas.microsoft.com/office/drawing/2014/main" id="{408519D6-6F7C-47DE-A6DB-ACD77F2AAAC6}"/>
                </a:ext>
              </a:extLst>
            </p:cNvPr>
            <p:cNvSpPr/>
            <p:nvPr/>
          </p:nvSpPr>
          <p:spPr>
            <a:xfrm>
              <a:off x="5350977" y="2532411"/>
              <a:ext cx="125920" cy="125063"/>
            </a:xfrm>
            <a:custGeom>
              <a:avLst/>
              <a:gdLst>
                <a:gd name="connsiteX0" fmla="*/ 125921 w 125920"/>
                <a:gd name="connsiteY0" fmla="*/ 125063 h 125063"/>
                <a:gd name="connsiteX1" fmla="*/ 0 w 125920"/>
                <a:gd name="connsiteY1" fmla="*/ 112776 h 125063"/>
                <a:gd name="connsiteX2" fmla="*/ 13907 w 125920"/>
                <a:gd name="connsiteY2" fmla="*/ 0 h 125063"/>
                <a:gd name="connsiteX3" fmla="*/ 125921 w 125920"/>
                <a:gd name="connsiteY3" fmla="*/ 125063 h 125063"/>
              </a:gdLst>
              <a:ahLst/>
              <a:cxnLst>
                <a:cxn ang="0">
                  <a:pos x="connsiteX0" y="connsiteY0"/>
                </a:cxn>
                <a:cxn ang="0">
                  <a:pos x="connsiteX1" y="connsiteY1"/>
                </a:cxn>
                <a:cxn ang="0">
                  <a:pos x="connsiteX2" y="connsiteY2"/>
                </a:cxn>
                <a:cxn ang="0">
                  <a:pos x="connsiteX3" y="connsiteY3"/>
                </a:cxn>
              </a:cxnLst>
              <a:rect l="l" t="t" r="r" b="b"/>
              <a:pathLst>
                <a:path w="125920" h="125063">
                  <a:moveTo>
                    <a:pt x="125921" y="125063"/>
                  </a:moveTo>
                  <a:cubicBezTo>
                    <a:pt x="83725" y="122777"/>
                    <a:pt x="41529" y="121539"/>
                    <a:pt x="0" y="112776"/>
                  </a:cubicBezTo>
                  <a:cubicBezTo>
                    <a:pt x="4286" y="77915"/>
                    <a:pt x="8573" y="43053"/>
                    <a:pt x="13907" y="0"/>
                  </a:cubicBezTo>
                  <a:cubicBezTo>
                    <a:pt x="53912" y="44672"/>
                    <a:pt x="89916" y="84868"/>
                    <a:pt x="125921" y="125063"/>
                  </a:cubicBezTo>
                  <a:close/>
                </a:path>
              </a:pathLst>
            </a:custGeom>
            <a:solidFill>
              <a:srgbClr val="040303"/>
            </a:solidFill>
            <a:ln w="9525" cap="flat">
              <a:noFill/>
              <a:prstDash val="solid"/>
              <a:miter/>
            </a:ln>
          </p:spPr>
          <p:txBody>
            <a:bodyPr rtlCol="0" anchor="ctr"/>
            <a:lstStyle/>
            <a:p>
              <a:endParaRPr lang="en-GB"/>
            </a:p>
          </p:txBody>
        </p:sp>
      </p:grpSp>
      <p:pic>
        <p:nvPicPr>
          <p:cNvPr id="64" name="Afbeelding 63">
            <a:extLst>
              <a:ext uri="{FF2B5EF4-FFF2-40B4-BE49-F238E27FC236}">
                <a16:creationId xmlns:a16="http://schemas.microsoft.com/office/drawing/2014/main" id="{1DDF6AF1-E4E2-4019-82FB-9B06350D610F}"/>
              </a:ext>
            </a:extLst>
          </p:cNvPr>
          <p:cNvPicPr>
            <a:picLocks noChangeAspect="1"/>
          </p:cNvPicPr>
          <p:nvPr/>
        </p:nvPicPr>
        <p:blipFill>
          <a:blip r:embed="rId9">
            <a:duotone>
              <a:prstClr val="black"/>
              <a:schemeClr val="accent4">
                <a:tint val="45000"/>
                <a:satMod val="400000"/>
              </a:schemeClr>
            </a:duotone>
            <a:extLst>
              <a:ext uri="{28A0092B-C50C-407E-A947-70E740481C1C}">
                <a14:useLocalDpi xmlns:a14="http://schemas.microsoft.com/office/drawing/2010/main" val="0"/>
              </a:ext>
            </a:extLst>
          </a:blip>
          <a:srcRect/>
          <a:stretch/>
        </p:blipFill>
        <p:spPr>
          <a:xfrm flipH="1">
            <a:off x="5058729" y="3830961"/>
            <a:ext cx="2192358" cy="1461706"/>
          </a:xfrm>
          <a:custGeom>
            <a:avLst/>
            <a:gdLst>
              <a:gd name="connsiteX0" fmla="*/ 93585 w 2684524"/>
              <a:gd name="connsiteY0" fmla="*/ 0 h 1695895"/>
              <a:gd name="connsiteX1" fmla="*/ 2684524 w 2684524"/>
              <a:gd name="connsiteY1" fmla="*/ 110837 h 1695895"/>
              <a:gd name="connsiteX2" fmla="*/ 2632184 w 2684524"/>
              <a:gd name="connsiteY2" fmla="*/ 1695895 h 1695895"/>
              <a:gd name="connsiteX3" fmla="*/ 4300 w 2684524"/>
              <a:gd name="connsiteY3" fmla="*/ 1695895 h 1695895"/>
              <a:gd name="connsiteX4" fmla="*/ 0 w 2684524"/>
              <a:gd name="connsiteY4" fmla="*/ 799998 h 1695895"/>
              <a:gd name="connsiteX5" fmla="*/ 93585 w 2684524"/>
              <a:gd name="connsiteY5" fmla="*/ 0 h 1695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4524" h="1695895">
                <a:moveTo>
                  <a:pt x="93585" y="0"/>
                </a:moveTo>
                <a:lnTo>
                  <a:pt x="2684524" y="110837"/>
                </a:lnTo>
                <a:cubicBezTo>
                  <a:pt x="2666051" y="679214"/>
                  <a:pt x="2632184" y="1167542"/>
                  <a:pt x="2632184" y="1695895"/>
                </a:cubicBezTo>
                <a:lnTo>
                  <a:pt x="4300" y="1695895"/>
                </a:lnTo>
                <a:cubicBezTo>
                  <a:pt x="2867" y="1397263"/>
                  <a:pt x="1433" y="1098630"/>
                  <a:pt x="0" y="799998"/>
                </a:cubicBezTo>
                <a:cubicBezTo>
                  <a:pt x="56850" y="358868"/>
                  <a:pt x="52127" y="401106"/>
                  <a:pt x="93585" y="0"/>
                </a:cubicBezTo>
                <a:close/>
              </a:path>
            </a:pathLst>
          </a:custGeom>
          <a:ln w="19050">
            <a:solidFill>
              <a:schemeClr val="accent1"/>
            </a:solidFill>
            <a:miter lim="800000"/>
          </a:ln>
        </p:spPr>
      </p:pic>
      <p:grpSp>
        <p:nvGrpSpPr>
          <p:cNvPr id="96" name="Groep 95">
            <a:extLst>
              <a:ext uri="{FF2B5EF4-FFF2-40B4-BE49-F238E27FC236}">
                <a16:creationId xmlns:a16="http://schemas.microsoft.com/office/drawing/2014/main" id="{75E9A334-198E-4CF8-B07E-DE5ABC2FE7B1}"/>
              </a:ext>
            </a:extLst>
          </p:cNvPr>
          <p:cNvGrpSpPr/>
          <p:nvPr/>
        </p:nvGrpSpPr>
        <p:grpSpPr>
          <a:xfrm>
            <a:off x="4978832" y="5076639"/>
            <a:ext cx="2745637" cy="741915"/>
            <a:chOff x="4978832" y="5192863"/>
            <a:chExt cx="2745637" cy="741915"/>
          </a:xfrm>
        </p:grpSpPr>
        <p:grpSp>
          <p:nvGrpSpPr>
            <p:cNvPr id="66" name="Groep 65">
              <a:extLst>
                <a:ext uri="{FF2B5EF4-FFF2-40B4-BE49-F238E27FC236}">
                  <a16:creationId xmlns:a16="http://schemas.microsoft.com/office/drawing/2014/main" id="{D9B23888-E164-4BB5-9444-83EC14CA7D33}"/>
                </a:ext>
              </a:extLst>
            </p:cNvPr>
            <p:cNvGrpSpPr/>
            <p:nvPr/>
          </p:nvGrpSpPr>
          <p:grpSpPr>
            <a:xfrm rot="21368666">
              <a:off x="4978832" y="5192863"/>
              <a:ext cx="2372990" cy="741915"/>
              <a:chOff x="950223" y="4545763"/>
              <a:chExt cx="4630895" cy="1194100"/>
            </a:xfrm>
          </p:grpSpPr>
          <p:sp>
            <p:nvSpPr>
              <p:cNvPr id="68" name="Rechthoek 19">
                <a:extLst>
                  <a:ext uri="{FF2B5EF4-FFF2-40B4-BE49-F238E27FC236}">
                    <a16:creationId xmlns:a16="http://schemas.microsoft.com/office/drawing/2014/main" id="{80BF9EE7-0ED5-445C-A4B8-86B08AE197CB}"/>
                  </a:ext>
                </a:extLst>
              </p:cNvPr>
              <p:cNvSpPr/>
              <p:nvPr/>
            </p:nvSpPr>
            <p:spPr>
              <a:xfrm>
                <a:off x="950223" y="4628944"/>
                <a:ext cx="4561070" cy="1110919"/>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hthoek 19">
                <a:extLst>
                  <a:ext uri="{FF2B5EF4-FFF2-40B4-BE49-F238E27FC236}">
                    <a16:creationId xmlns:a16="http://schemas.microsoft.com/office/drawing/2014/main" id="{091E9AA5-52C2-4EA1-9232-D25DE82F6E7B}"/>
                  </a:ext>
                </a:extLst>
              </p:cNvPr>
              <p:cNvSpPr/>
              <p:nvPr/>
            </p:nvSpPr>
            <p:spPr>
              <a:xfrm>
                <a:off x="1020048" y="4545763"/>
                <a:ext cx="4561070" cy="1110919"/>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7" name="Tekstvak 66">
              <a:extLst>
                <a:ext uri="{FF2B5EF4-FFF2-40B4-BE49-F238E27FC236}">
                  <a16:creationId xmlns:a16="http://schemas.microsoft.com/office/drawing/2014/main" id="{4A0DC3D1-91CB-479E-82D8-6BD3D1B246A4}"/>
                </a:ext>
              </a:extLst>
            </p:cNvPr>
            <p:cNvSpPr txBox="1"/>
            <p:nvPr/>
          </p:nvSpPr>
          <p:spPr>
            <a:xfrm rot="21353463">
              <a:off x="5415257" y="5297196"/>
              <a:ext cx="2309212" cy="332399"/>
            </a:xfrm>
            <a:prstGeom prst="rect">
              <a:avLst/>
            </a:prstGeom>
            <a:noFill/>
          </p:spPr>
          <p:txBody>
            <a:bodyPr wrap="square" lIns="0" tIns="0" rIns="0" bIns="0" rtlCol="0" anchor="t">
              <a:spAutoFit/>
            </a:bodyPr>
            <a:lstStyle/>
            <a:p>
              <a:pPr>
                <a:lnSpc>
                  <a:spcPct val="90000"/>
                </a:lnSpc>
              </a:pPr>
              <a:r>
                <a:rPr lang="nl-NL" sz="2400" dirty="0">
                  <a:latin typeface="+mj-lt"/>
                </a:rPr>
                <a:t>onderwerp</a:t>
              </a:r>
            </a:p>
          </p:txBody>
        </p:sp>
      </p:grpSp>
      <p:grpSp>
        <p:nvGrpSpPr>
          <p:cNvPr id="70" name="Graphic 29">
            <a:extLst>
              <a:ext uri="{FF2B5EF4-FFF2-40B4-BE49-F238E27FC236}">
                <a16:creationId xmlns:a16="http://schemas.microsoft.com/office/drawing/2014/main" id="{3343188E-8025-4D69-BBA9-A8F9B9C57540}"/>
              </a:ext>
            </a:extLst>
          </p:cNvPr>
          <p:cNvGrpSpPr/>
          <p:nvPr/>
        </p:nvGrpSpPr>
        <p:grpSpPr>
          <a:xfrm>
            <a:off x="7104023" y="5493545"/>
            <a:ext cx="433772" cy="329562"/>
            <a:chOff x="3506271" y="2224087"/>
            <a:chExt cx="3171825" cy="2409825"/>
          </a:xfrm>
        </p:grpSpPr>
        <p:sp>
          <p:nvSpPr>
            <p:cNvPr id="71" name="Vrije vorm: vorm 70">
              <a:extLst>
                <a:ext uri="{FF2B5EF4-FFF2-40B4-BE49-F238E27FC236}">
                  <a16:creationId xmlns:a16="http://schemas.microsoft.com/office/drawing/2014/main" id="{4D86436D-DE64-4D66-BB7A-61FE6F4F80CF}"/>
                </a:ext>
              </a:extLst>
            </p:cNvPr>
            <p:cNvSpPr/>
            <p:nvPr/>
          </p:nvSpPr>
          <p:spPr>
            <a:xfrm>
              <a:off x="3811263" y="2224093"/>
              <a:ext cx="2862342" cy="2091317"/>
            </a:xfrm>
            <a:custGeom>
              <a:avLst/>
              <a:gdLst>
                <a:gd name="connsiteX0" fmla="*/ 43051 w 2862342"/>
                <a:gd name="connsiteY0" fmla="*/ 637597 h 2091317"/>
                <a:gd name="connsiteX1" fmla="*/ 56958 w 2862342"/>
                <a:gd name="connsiteY1" fmla="*/ 612737 h 2091317"/>
                <a:gd name="connsiteX2" fmla="*/ 92010 w 2862342"/>
                <a:gd name="connsiteY2" fmla="*/ 337941 h 2091317"/>
                <a:gd name="connsiteX3" fmla="*/ 137444 w 2862342"/>
                <a:gd name="connsiteY3" fmla="*/ 299555 h 2091317"/>
                <a:gd name="connsiteX4" fmla="*/ 1313020 w 2862342"/>
                <a:gd name="connsiteY4" fmla="*/ 404235 h 2091317"/>
                <a:gd name="connsiteX5" fmla="*/ 1539810 w 2862342"/>
                <a:gd name="connsiteY5" fmla="*/ 421094 h 2091317"/>
                <a:gd name="connsiteX6" fmla="*/ 1665730 w 2862342"/>
                <a:gd name="connsiteY6" fmla="*/ 433381 h 2091317"/>
                <a:gd name="connsiteX7" fmla="*/ 1789555 w 2862342"/>
                <a:gd name="connsiteY7" fmla="*/ 446240 h 2091317"/>
                <a:gd name="connsiteX8" fmla="*/ 1824036 w 2862342"/>
                <a:gd name="connsiteY8" fmla="*/ 417189 h 2091317"/>
                <a:gd name="connsiteX9" fmla="*/ 1869280 w 2862342"/>
                <a:gd name="connsiteY9" fmla="*/ 851 h 2091317"/>
                <a:gd name="connsiteX10" fmla="*/ 1889854 w 2862342"/>
                <a:gd name="connsiteY10" fmla="*/ 12376 h 2091317"/>
                <a:gd name="connsiteX11" fmla="*/ 2852355 w 2862342"/>
                <a:gd name="connsiteY11" fmla="*/ 1066698 h 2091317"/>
                <a:gd name="connsiteX12" fmla="*/ 2847212 w 2862342"/>
                <a:gd name="connsiteY12" fmla="*/ 1109561 h 2091317"/>
                <a:gd name="connsiteX13" fmla="*/ 2236564 w 2862342"/>
                <a:gd name="connsiteY13" fmla="*/ 1757070 h 2091317"/>
                <a:gd name="connsiteX14" fmla="*/ 1938241 w 2862342"/>
                <a:gd name="connsiteY14" fmla="*/ 2072729 h 2091317"/>
                <a:gd name="connsiteX15" fmla="*/ 1912333 w 2862342"/>
                <a:gd name="connsiteY15" fmla="*/ 2081016 h 2091317"/>
                <a:gd name="connsiteX16" fmla="*/ 1895188 w 2862342"/>
                <a:gd name="connsiteY16" fmla="*/ 2040534 h 2091317"/>
                <a:gd name="connsiteX17" fmla="*/ 1845944 w 2862342"/>
                <a:gd name="connsiteY17" fmla="*/ 1677251 h 2091317"/>
                <a:gd name="connsiteX18" fmla="*/ 1779840 w 2862342"/>
                <a:gd name="connsiteY18" fmla="*/ 1626197 h 2091317"/>
                <a:gd name="connsiteX19" fmla="*/ 1548763 w 2862342"/>
                <a:gd name="connsiteY19" fmla="*/ 1635246 h 2091317"/>
                <a:gd name="connsiteX20" fmla="*/ 1260727 w 2862342"/>
                <a:gd name="connsiteY20" fmla="*/ 1646104 h 2091317"/>
                <a:gd name="connsiteX21" fmla="*/ 805718 w 2862342"/>
                <a:gd name="connsiteY21" fmla="*/ 1664487 h 2091317"/>
                <a:gd name="connsiteX22" fmla="*/ 588834 w 2862342"/>
                <a:gd name="connsiteY22" fmla="*/ 1671822 h 2091317"/>
                <a:gd name="connsiteX23" fmla="*/ 293559 w 2862342"/>
                <a:gd name="connsiteY23" fmla="*/ 1682299 h 2091317"/>
                <a:gd name="connsiteX24" fmla="*/ 108679 w 2862342"/>
                <a:gd name="connsiteY24" fmla="*/ 1687538 h 2091317"/>
                <a:gd name="connsiteX25" fmla="*/ 46099 w 2862342"/>
                <a:gd name="connsiteY25" fmla="*/ 1632102 h 2091317"/>
                <a:gd name="connsiteX26" fmla="*/ 28859 w 2862342"/>
                <a:gd name="connsiteY26" fmla="*/ 1397978 h 2091317"/>
                <a:gd name="connsiteX27" fmla="*/ 1713 w 2862342"/>
                <a:gd name="connsiteY27" fmla="*/ 1029170 h 2091317"/>
                <a:gd name="connsiteX28" fmla="*/ 16381 w 2862342"/>
                <a:gd name="connsiteY28" fmla="*/ 820191 h 2091317"/>
                <a:gd name="connsiteX29" fmla="*/ 34860 w 2862342"/>
                <a:gd name="connsiteY29" fmla="*/ 643503 h 2091317"/>
                <a:gd name="connsiteX30" fmla="*/ 43051 w 2862342"/>
                <a:gd name="connsiteY30" fmla="*/ 637597 h 2091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62342" h="2091317">
                  <a:moveTo>
                    <a:pt x="43051" y="637597"/>
                  </a:moveTo>
                  <a:cubicBezTo>
                    <a:pt x="58006" y="635121"/>
                    <a:pt x="55624" y="623024"/>
                    <a:pt x="56958" y="612737"/>
                  </a:cubicBezTo>
                  <a:cubicBezTo>
                    <a:pt x="68864" y="521106"/>
                    <a:pt x="81913" y="429666"/>
                    <a:pt x="92010" y="337941"/>
                  </a:cubicBezTo>
                  <a:cubicBezTo>
                    <a:pt x="95344" y="307270"/>
                    <a:pt x="104392" y="296507"/>
                    <a:pt x="137444" y="299555"/>
                  </a:cubicBezTo>
                  <a:cubicBezTo>
                    <a:pt x="529207" y="335369"/>
                    <a:pt x="921066" y="369849"/>
                    <a:pt x="1313020" y="404235"/>
                  </a:cubicBezTo>
                  <a:cubicBezTo>
                    <a:pt x="1388553" y="410902"/>
                    <a:pt x="1464181" y="415569"/>
                    <a:pt x="1539810" y="421094"/>
                  </a:cubicBezTo>
                  <a:cubicBezTo>
                    <a:pt x="1583434" y="408521"/>
                    <a:pt x="1625249" y="413760"/>
                    <a:pt x="1665730" y="433381"/>
                  </a:cubicBezTo>
                  <a:cubicBezTo>
                    <a:pt x="1707069" y="437477"/>
                    <a:pt x="1748598" y="439858"/>
                    <a:pt x="1789555" y="446240"/>
                  </a:cubicBezTo>
                  <a:cubicBezTo>
                    <a:pt x="1815463" y="450240"/>
                    <a:pt x="1821559" y="441192"/>
                    <a:pt x="1824036" y="417189"/>
                  </a:cubicBezTo>
                  <a:cubicBezTo>
                    <a:pt x="1838228" y="278219"/>
                    <a:pt x="1854040" y="139440"/>
                    <a:pt x="1869280" y="851"/>
                  </a:cubicBezTo>
                  <a:cubicBezTo>
                    <a:pt x="1881472" y="-2959"/>
                    <a:pt x="1884805" y="6947"/>
                    <a:pt x="1889854" y="12376"/>
                  </a:cubicBezTo>
                  <a:cubicBezTo>
                    <a:pt x="2210656" y="363849"/>
                    <a:pt x="2530981" y="715702"/>
                    <a:pt x="2852355" y="1066698"/>
                  </a:cubicBezTo>
                  <a:cubicBezTo>
                    <a:pt x="2871119" y="1087177"/>
                    <a:pt x="2859975" y="1096131"/>
                    <a:pt x="2847212" y="1109561"/>
                  </a:cubicBezTo>
                  <a:cubicBezTo>
                    <a:pt x="2643567" y="1325302"/>
                    <a:pt x="2440113" y="1541234"/>
                    <a:pt x="2236564" y="1757070"/>
                  </a:cubicBezTo>
                  <a:cubicBezTo>
                    <a:pt x="2137313" y="1862417"/>
                    <a:pt x="2038253" y="1968049"/>
                    <a:pt x="1938241" y="2072729"/>
                  </a:cubicBezTo>
                  <a:cubicBezTo>
                    <a:pt x="1933573" y="2077587"/>
                    <a:pt x="1929287" y="2106352"/>
                    <a:pt x="1912333" y="2081016"/>
                  </a:cubicBezTo>
                  <a:cubicBezTo>
                    <a:pt x="1895950" y="2072062"/>
                    <a:pt x="1897283" y="2055489"/>
                    <a:pt x="1895188" y="2040534"/>
                  </a:cubicBezTo>
                  <a:cubicBezTo>
                    <a:pt x="1878043" y="1919567"/>
                    <a:pt x="1863279" y="1798218"/>
                    <a:pt x="1845944" y="1677251"/>
                  </a:cubicBezTo>
                  <a:cubicBezTo>
                    <a:pt x="1838323" y="1624197"/>
                    <a:pt x="1832608" y="1619339"/>
                    <a:pt x="1779840" y="1626197"/>
                  </a:cubicBezTo>
                  <a:cubicBezTo>
                    <a:pt x="1703164" y="1636198"/>
                    <a:pt x="1625725" y="1631721"/>
                    <a:pt x="1548763" y="1635246"/>
                  </a:cubicBezTo>
                  <a:cubicBezTo>
                    <a:pt x="1452942" y="1639722"/>
                    <a:pt x="1356644" y="1642294"/>
                    <a:pt x="1260727" y="1646104"/>
                  </a:cubicBezTo>
                  <a:cubicBezTo>
                    <a:pt x="1109089" y="1652200"/>
                    <a:pt x="957261" y="1654867"/>
                    <a:pt x="805718" y="1664487"/>
                  </a:cubicBezTo>
                  <a:cubicBezTo>
                    <a:pt x="733519" y="1669059"/>
                    <a:pt x="661033" y="1670393"/>
                    <a:pt x="588834" y="1671822"/>
                  </a:cubicBezTo>
                  <a:cubicBezTo>
                    <a:pt x="490345" y="1673822"/>
                    <a:pt x="392047" y="1680394"/>
                    <a:pt x="293559" y="1682299"/>
                  </a:cubicBezTo>
                  <a:cubicBezTo>
                    <a:pt x="232027" y="1683442"/>
                    <a:pt x="170305" y="1687347"/>
                    <a:pt x="108679" y="1687538"/>
                  </a:cubicBezTo>
                  <a:cubicBezTo>
                    <a:pt x="58291" y="1687728"/>
                    <a:pt x="50576" y="1682871"/>
                    <a:pt x="46099" y="1632102"/>
                  </a:cubicBezTo>
                  <a:cubicBezTo>
                    <a:pt x="39146" y="1554188"/>
                    <a:pt x="34479" y="1476083"/>
                    <a:pt x="28859" y="1397978"/>
                  </a:cubicBezTo>
                  <a:cubicBezTo>
                    <a:pt x="20096" y="1275010"/>
                    <a:pt x="13333" y="1151852"/>
                    <a:pt x="1713" y="1029170"/>
                  </a:cubicBezTo>
                  <a:cubicBezTo>
                    <a:pt x="-4955" y="958399"/>
                    <a:pt x="9523" y="889724"/>
                    <a:pt x="16381" y="820191"/>
                  </a:cubicBezTo>
                  <a:cubicBezTo>
                    <a:pt x="22192" y="761232"/>
                    <a:pt x="37241" y="703320"/>
                    <a:pt x="34860" y="643503"/>
                  </a:cubicBezTo>
                  <a:cubicBezTo>
                    <a:pt x="34669" y="638264"/>
                    <a:pt x="36765" y="634740"/>
                    <a:pt x="43051" y="637597"/>
                  </a:cubicBezTo>
                  <a:close/>
                </a:path>
              </a:pathLst>
            </a:custGeom>
            <a:solidFill>
              <a:schemeClr val="accent4"/>
            </a:solidFill>
            <a:ln w="9525" cap="flat">
              <a:noFill/>
              <a:prstDash val="solid"/>
              <a:miter/>
            </a:ln>
          </p:spPr>
          <p:txBody>
            <a:bodyPr rtlCol="0" anchor="ctr"/>
            <a:lstStyle/>
            <a:p>
              <a:endParaRPr lang="en-GB"/>
            </a:p>
          </p:txBody>
        </p:sp>
        <p:sp>
          <p:nvSpPr>
            <p:cNvPr id="72" name="Vrije vorm: vorm 71">
              <a:extLst>
                <a:ext uri="{FF2B5EF4-FFF2-40B4-BE49-F238E27FC236}">
                  <a16:creationId xmlns:a16="http://schemas.microsoft.com/office/drawing/2014/main" id="{01FF27D3-7BF9-4280-995C-87CB7CDDC67E}"/>
                </a:ext>
              </a:extLst>
            </p:cNvPr>
            <p:cNvSpPr/>
            <p:nvPr/>
          </p:nvSpPr>
          <p:spPr>
            <a:xfrm>
              <a:off x="3506465" y="2840375"/>
              <a:ext cx="2217225" cy="1798013"/>
            </a:xfrm>
            <a:custGeom>
              <a:avLst/>
              <a:gdLst>
                <a:gd name="connsiteX0" fmla="*/ 347849 w 2217225"/>
                <a:gd name="connsiteY0" fmla="*/ 21315 h 1798013"/>
                <a:gd name="connsiteX1" fmla="*/ 355373 w 2217225"/>
                <a:gd name="connsiteY1" fmla="*/ 44937 h 1798013"/>
                <a:gd name="connsiteX2" fmla="*/ 332799 w 2217225"/>
                <a:gd name="connsiteY2" fmla="*/ 217816 h 1798013"/>
                <a:gd name="connsiteX3" fmla="*/ 324608 w 2217225"/>
                <a:gd name="connsiteY3" fmla="*/ 472991 h 1798013"/>
                <a:gd name="connsiteX4" fmla="*/ 363470 w 2217225"/>
                <a:gd name="connsiteY4" fmla="*/ 1019821 h 1798013"/>
                <a:gd name="connsiteX5" fmla="*/ 408713 w 2217225"/>
                <a:gd name="connsiteY5" fmla="*/ 1060683 h 1798013"/>
                <a:gd name="connsiteX6" fmla="*/ 1465988 w 2217225"/>
                <a:gd name="connsiteY6" fmla="*/ 1020964 h 1798013"/>
                <a:gd name="connsiteX7" fmla="*/ 2120928 w 2217225"/>
                <a:gd name="connsiteY7" fmla="*/ 994484 h 1798013"/>
                <a:gd name="connsiteX8" fmla="*/ 2160361 w 2217225"/>
                <a:gd name="connsiteY8" fmla="*/ 1027346 h 1798013"/>
                <a:gd name="connsiteX9" fmla="*/ 2217225 w 2217225"/>
                <a:gd name="connsiteY9" fmla="*/ 1464734 h 1798013"/>
                <a:gd name="connsiteX10" fmla="*/ 1903662 w 2217225"/>
                <a:gd name="connsiteY10" fmla="*/ 1798013 h 1798013"/>
                <a:gd name="connsiteX11" fmla="*/ 1858037 w 2217225"/>
                <a:gd name="connsiteY11" fmla="*/ 1460638 h 1798013"/>
                <a:gd name="connsiteX12" fmla="*/ 1842226 w 2217225"/>
                <a:gd name="connsiteY12" fmla="*/ 1337099 h 1798013"/>
                <a:gd name="connsiteX13" fmla="*/ 1812794 w 2217225"/>
                <a:gd name="connsiteY13" fmla="*/ 1312619 h 1798013"/>
                <a:gd name="connsiteX14" fmla="*/ 915729 w 2217225"/>
                <a:gd name="connsiteY14" fmla="*/ 1346338 h 1798013"/>
                <a:gd name="connsiteX15" fmla="*/ 79244 w 2217225"/>
                <a:gd name="connsiteY15" fmla="*/ 1378723 h 1798013"/>
                <a:gd name="connsiteX16" fmla="*/ 46954 w 2217225"/>
                <a:gd name="connsiteY16" fmla="*/ 1347671 h 1798013"/>
                <a:gd name="connsiteX17" fmla="*/ 662 w 2217225"/>
                <a:gd name="connsiteY17" fmla="*/ 687208 h 1798013"/>
                <a:gd name="connsiteX18" fmla="*/ 20951 w 2217225"/>
                <a:gd name="connsiteY18" fmla="*/ 496613 h 1798013"/>
                <a:gd name="connsiteX19" fmla="*/ 82292 w 2217225"/>
                <a:gd name="connsiteY19" fmla="*/ 23887 h 1798013"/>
                <a:gd name="connsiteX20" fmla="*/ 110295 w 2217225"/>
                <a:gd name="connsiteY20" fmla="*/ 455 h 1798013"/>
                <a:gd name="connsiteX21" fmla="*/ 347849 w 2217225"/>
                <a:gd name="connsiteY21" fmla="*/ 21315 h 1798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17225" h="1798013">
                  <a:moveTo>
                    <a:pt x="347849" y="21315"/>
                  </a:moveTo>
                  <a:cubicBezTo>
                    <a:pt x="360231" y="26078"/>
                    <a:pt x="356612" y="35698"/>
                    <a:pt x="355373" y="44937"/>
                  </a:cubicBezTo>
                  <a:cubicBezTo>
                    <a:pt x="347753" y="102563"/>
                    <a:pt x="341657" y="160380"/>
                    <a:pt x="332799" y="217816"/>
                  </a:cubicBezTo>
                  <a:cubicBezTo>
                    <a:pt x="319655" y="302684"/>
                    <a:pt x="317369" y="387075"/>
                    <a:pt x="324608" y="472991"/>
                  </a:cubicBezTo>
                  <a:cubicBezTo>
                    <a:pt x="340038" y="655013"/>
                    <a:pt x="351754" y="837417"/>
                    <a:pt x="363470" y="1019821"/>
                  </a:cubicBezTo>
                  <a:cubicBezTo>
                    <a:pt x="365470" y="1051825"/>
                    <a:pt x="373185" y="1062207"/>
                    <a:pt x="408713" y="1060683"/>
                  </a:cubicBezTo>
                  <a:cubicBezTo>
                    <a:pt x="761043" y="1046110"/>
                    <a:pt x="1113563" y="1034108"/>
                    <a:pt x="1465988" y="1020964"/>
                  </a:cubicBezTo>
                  <a:cubicBezTo>
                    <a:pt x="1684302" y="1012772"/>
                    <a:pt x="1902615" y="1004105"/>
                    <a:pt x="2120928" y="994484"/>
                  </a:cubicBezTo>
                  <a:cubicBezTo>
                    <a:pt x="2147217" y="993341"/>
                    <a:pt x="2156932" y="999056"/>
                    <a:pt x="2160361" y="1027346"/>
                  </a:cubicBezTo>
                  <a:cubicBezTo>
                    <a:pt x="2177792" y="1173364"/>
                    <a:pt x="2197985" y="1319001"/>
                    <a:pt x="2217225" y="1464734"/>
                  </a:cubicBezTo>
                  <a:cubicBezTo>
                    <a:pt x="2114355" y="1574081"/>
                    <a:pt x="2011485" y="1683428"/>
                    <a:pt x="1903662" y="1798013"/>
                  </a:cubicBezTo>
                  <a:cubicBezTo>
                    <a:pt x="1887756" y="1680380"/>
                    <a:pt x="1872801" y="1570556"/>
                    <a:pt x="1858037" y="1460638"/>
                  </a:cubicBezTo>
                  <a:cubicBezTo>
                    <a:pt x="1852513" y="1419490"/>
                    <a:pt x="1846703" y="1378437"/>
                    <a:pt x="1842226" y="1337099"/>
                  </a:cubicBezTo>
                  <a:cubicBezTo>
                    <a:pt x="1840131" y="1318049"/>
                    <a:pt x="1832701" y="1311857"/>
                    <a:pt x="1812794" y="1312619"/>
                  </a:cubicBezTo>
                  <a:cubicBezTo>
                    <a:pt x="1513804" y="1324335"/>
                    <a:pt x="1214719" y="1335098"/>
                    <a:pt x="915729" y="1346338"/>
                  </a:cubicBezTo>
                  <a:cubicBezTo>
                    <a:pt x="636932" y="1356815"/>
                    <a:pt x="358040" y="1367198"/>
                    <a:pt x="79244" y="1378723"/>
                  </a:cubicBezTo>
                  <a:cubicBezTo>
                    <a:pt x="53717" y="1379771"/>
                    <a:pt x="48573" y="1371770"/>
                    <a:pt x="46954" y="1347671"/>
                  </a:cubicBezTo>
                  <a:cubicBezTo>
                    <a:pt x="32285" y="1127453"/>
                    <a:pt x="15140" y="907426"/>
                    <a:pt x="662" y="687208"/>
                  </a:cubicBezTo>
                  <a:cubicBezTo>
                    <a:pt x="-3529" y="623009"/>
                    <a:pt x="13235" y="560049"/>
                    <a:pt x="20951" y="496613"/>
                  </a:cubicBezTo>
                  <a:cubicBezTo>
                    <a:pt x="40191" y="338879"/>
                    <a:pt x="62480" y="181526"/>
                    <a:pt x="82292" y="23887"/>
                  </a:cubicBezTo>
                  <a:cubicBezTo>
                    <a:pt x="84768" y="4265"/>
                    <a:pt x="89150" y="-1831"/>
                    <a:pt x="110295" y="455"/>
                  </a:cubicBezTo>
                  <a:cubicBezTo>
                    <a:pt x="189257" y="8647"/>
                    <a:pt x="268601" y="14552"/>
                    <a:pt x="347849" y="21315"/>
                  </a:cubicBezTo>
                  <a:close/>
                </a:path>
              </a:pathLst>
            </a:custGeom>
            <a:solidFill>
              <a:srgbClr val="000000"/>
            </a:solidFill>
            <a:ln w="9525" cap="flat">
              <a:noFill/>
              <a:prstDash val="solid"/>
              <a:miter/>
            </a:ln>
          </p:spPr>
          <p:txBody>
            <a:bodyPr rtlCol="0" anchor="ctr"/>
            <a:lstStyle/>
            <a:p>
              <a:endParaRPr lang="en-GB"/>
            </a:p>
          </p:txBody>
        </p:sp>
        <p:sp>
          <p:nvSpPr>
            <p:cNvPr id="73" name="Vrije vorm: vorm 72">
              <a:extLst>
                <a:ext uri="{FF2B5EF4-FFF2-40B4-BE49-F238E27FC236}">
                  <a16:creationId xmlns:a16="http://schemas.microsoft.com/office/drawing/2014/main" id="{05D47C70-1CB9-4CE1-8DC9-EA199F55753B}"/>
                </a:ext>
              </a:extLst>
            </p:cNvPr>
            <p:cNvSpPr/>
            <p:nvPr/>
          </p:nvSpPr>
          <p:spPr>
            <a:xfrm>
              <a:off x="5350977" y="2532411"/>
              <a:ext cx="125920" cy="125063"/>
            </a:xfrm>
            <a:custGeom>
              <a:avLst/>
              <a:gdLst>
                <a:gd name="connsiteX0" fmla="*/ 125921 w 125920"/>
                <a:gd name="connsiteY0" fmla="*/ 125063 h 125063"/>
                <a:gd name="connsiteX1" fmla="*/ 0 w 125920"/>
                <a:gd name="connsiteY1" fmla="*/ 112776 h 125063"/>
                <a:gd name="connsiteX2" fmla="*/ 13907 w 125920"/>
                <a:gd name="connsiteY2" fmla="*/ 0 h 125063"/>
                <a:gd name="connsiteX3" fmla="*/ 125921 w 125920"/>
                <a:gd name="connsiteY3" fmla="*/ 125063 h 125063"/>
              </a:gdLst>
              <a:ahLst/>
              <a:cxnLst>
                <a:cxn ang="0">
                  <a:pos x="connsiteX0" y="connsiteY0"/>
                </a:cxn>
                <a:cxn ang="0">
                  <a:pos x="connsiteX1" y="connsiteY1"/>
                </a:cxn>
                <a:cxn ang="0">
                  <a:pos x="connsiteX2" y="connsiteY2"/>
                </a:cxn>
                <a:cxn ang="0">
                  <a:pos x="connsiteX3" y="connsiteY3"/>
                </a:cxn>
              </a:cxnLst>
              <a:rect l="l" t="t" r="r" b="b"/>
              <a:pathLst>
                <a:path w="125920" h="125063">
                  <a:moveTo>
                    <a:pt x="125921" y="125063"/>
                  </a:moveTo>
                  <a:cubicBezTo>
                    <a:pt x="83725" y="122777"/>
                    <a:pt x="41529" y="121539"/>
                    <a:pt x="0" y="112776"/>
                  </a:cubicBezTo>
                  <a:cubicBezTo>
                    <a:pt x="4286" y="77915"/>
                    <a:pt x="8573" y="43053"/>
                    <a:pt x="13907" y="0"/>
                  </a:cubicBezTo>
                  <a:cubicBezTo>
                    <a:pt x="53912" y="44672"/>
                    <a:pt x="89916" y="84868"/>
                    <a:pt x="125921" y="125063"/>
                  </a:cubicBezTo>
                  <a:close/>
                </a:path>
              </a:pathLst>
            </a:custGeom>
            <a:solidFill>
              <a:srgbClr val="040303"/>
            </a:solidFill>
            <a:ln w="9525" cap="flat">
              <a:noFill/>
              <a:prstDash val="solid"/>
              <a:miter/>
            </a:ln>
          </p:spPr>
          <p:txBody>
            <a:bodyPr rtlCol="0" anchor="ctr"/>
            <a:lstStyle/>
            <a:p>
              <a:endParaRPr lang="en-GB"/>
            </a:p>
          </p:txBody>
        </p:sp>
      </p:grpSp>
      <p:grpSp>
        <p:nvGrpSpPr>
          <p:cNvPr id="88" name="Groep 87">
            <a:extLst>
              <a:ext uri="{FF2B5EF4-FFF2-40B4-BE49-F238E27FC236}">
                <a16:creationId xmlns:a16="http://schemas.microsoft.com/office/drawing/2014/main" id="{91E582D7-5A33-469B-B72C-02F3A95CDBA1}"/>
              </a:ext>
            </a:extLst>
          </p:cNvPr>
          <p:cNvGrpSpPr/>
          <p:nvPr/>
        </p:nvGrpSpPr>
        <p:grpSpPr>
          <a:xfrm rot="21368666">
            <a:off x="11130079" y="6326921"/>
            <a:ext cx="380903" cy="277014"/>
            <a:chOff x="950223" y="4545761"/>
            <a:chExt cx="4630895" cy="1194103"/>
          </a:xfrm>
        </p:grpSpPr>
        <p:sp>
          <p:nvSpPr>
            <p:cNvPr id="89" name="Rechthoek 19">
              <a:extLst>
                <a:ext uri="{FF2B5EF4-FFF2-40B4-BE49-F238E27FC236}">
                  <a16:creationId xmlns:a16="http://schemas.microsoft.com/office/drawing/2014/main" id="{7A964C54-F416-4245-8FA6-95427ADB2730}"/>
                </a:ext>
              </a:extLst>
            </p:cNvPr>
            <p:cNvSpPr/>
            <p:nvPr/>
          </p:nvSpPr>
          <p:spPr>
            <a:xfrm>
              <a:off x="950223" y="4628945"/>
              <a:ext cx="4561070" cy="1110919"/>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Rechthoek 19">
              <a:extLst>
                <a:ext uri="{FF2B5EF4-FFF2-40B4-BE49-F238E27FC236}">
                  <a16:creationId xmlns:a16="http://schemas.microsoft.com/office/drawing/2014/main" id="{2960A30A-263D-4D80-B440-C4379174EA64}"/>
                </a:ext>
              </a:extLst>
            </p:cNvPr>
            <p:cNvSpPr/>
            <p:nvPr/>
          </p:nvSpPr>
          <p:spPr>
            <a:xfrm>
              <a:off x="1020048" y="4545761"/>
              <a:ext cx="4561070" cy="1110919"/>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7" name="Tijdelijke aanduiding voor dianummer 4">
            <a:extLst>
              <a:ext uri="{FF2B5EF4-FFF2-40B4-BE49-F238E27FC236}">
                <a16:creationId xmlns:a16="http://schemas.microsoft.com/office/drawing/2014/main" id="{E129092E-C147-435A-B1B5-738BC48D67DF}"/>
              </a:ext>
            </a:extLst>
          </p:cNvPr>
          <p:cNvSpPr>
            <a:spLocks noGrp="1"/>
          </p:cNvSpPr>
          <p:nvPr>
            <p:ph type="sldNum" sz="quarter" idx="12"/>
          </p:nvPr>
        </p:nvSpPr>
        <p:spPr>
          <a:xfrm>
            <a:off x="10891684" y="6356352"/>
            <a:ext cx="462116" cy="236178"/>
          </a:xfrm>
        </p:spPr>
        <p:txBody>
          <a:bodyPr/>
          <a:lstStyle/>
          <a:p>
            <a:fld id="{E75BFFD5-5BBF-47BE-B5A6-386388B0B4F6}" type="slidenum">
              <a:rPr lang="en-GB" smtClean="0"/>
              <a:t>2</a:t>
            </a:fld>
            <a:endParaRPr lang="en-GB" dirty="0"/>
          </a:p>
        </p:txBody>
      </p:sp>
      <p:pic>
        <p:nvPicPr>
          <p:cNvPr id="74" name="Afbeelding 73">
            <a:extLst>
              <a:ext uri="{FF2B5EF4-FFF2-40B4-BE49-F238E27FC236}">
                <a16:creationId xmlns:a16="http://schemas.microsoft.com/office/drawing/2014/main" id="{1C5CCDC0-FFA8-41CC-9DC6-151DCCBF4E95}"/>
              </a:ext>
            </a:extLst>
          </p:cNvPr>
          <p:cNvPicPr>
            <a:picLocks noChangeAspect="1"/>
          </p:cNvPicPr>
          <p:nvPr/>
        </p:nvPicPr>
        <p:blipFill>
          <a:blip r:embed="rId10" cstate="print">
            <a:duotone>
              <a:prstClr val="black"/>
              <a:schemeClr val="accent4">
                <a:tint val="45000"/>
                <a:satMod val="400000"/>
              </a:schemeClr>
            </a:duotone>
            <a:extLst>
              <a:ext uri="{28A0092B-C50C-407E-A947-70E740481C1C}">
                <a14:useLocalDpi xmlns:a14="http://schemas.microsoft.com/office/drawing/2010/main" val="0"/>
              </a:ext>
            </a:extLst>
          </a:blip>
          <a:srcRect/>
          <a:stretch/>
        </p:blipFill>
        <p:spPr>
          <a:xfrm rot="390374">
            <a:off x="8417137" y="4060610"/>
            <a:ext cx="1841485" cy="1227479"/>
          </a:xfrm>
          <a:custGeom>
            <a:avLst/>
            <a:gdLst>
              <a:gd name="connsiteX0" fmla="*/ 93585 w 2684524"/>
              <a:gd name="connsiteY0" fmla="*/ 0 h 1695895"/>
              <a:gd name="connsiteX1" fmla="*/ 2684524 w 2684524"/>
              <a:gd name="connsiteY1" fmla="*/ 110837 h 1695895"/>
              <a:gd name="connsiteX2" fmla="*/ 2632184 w 2684524"/>
              <a:gd name="connsiteY2" fmla="*/ 1695895 h 1695895"/>
              <a:gd name="connsiteX3" fmla="*/ 4300 w 2684524"/>
              <a:gd name="connsiteY3" fmla="*/ 1695895 h 1695895"/>
              <a:gd name="connsiteX4" fmla="*/ 0 w 2684524"/>
              <a:gd name="connsiteY4" fmla="*/ 799998 h 1695895"/>
              <a:gd name="connsiteX5" fmla="*/ 93585 w 2684524"/>
              <a:gd name="connsiteY5" fmla="*/ 0 h 1695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4524" h="1695895">
                <a:moveTo>
                  <a:pt x="93585" y="0"/>
                </a:moveTo>
                <a:lnTo>
                  <a:pt x="2684524" y="110837"/>
                </a:lnTo>
                <a:cubicBezTo>
                  <a:pt x="2666051" y="679214"/>
                  <a:pt x="2632184" y="1167542"/>
                  <a:pt x="2632184" y="1695895"/>
                </a:cubicBezTo>
                <a:lnTo>
                  <a:pt x="4300" y="1695895"/>
                </a:lnTo>
                <a:cubicBezTo>
                  <a:pt x="2867" y="1397263"/>
                  <a:pt x="1433" y="1098630"/>
                  <a:pt x="0" y="799998"/>
                </a:cubicBezTo>
                <a:cubicBezTo>
                  <a:pt x="56850" y="358868"/>
                  <a:pt x="52127" y="401106"/>
                  <a:pt x="93585" y="0"/>
                </a:cubicBezTo>
                <a:close/>
              </a:path>
            </a:pathLst>
          </a:custGeom>
          <a:ln w="19050" cap="sq">
            <a:solidFill>
              <a:schemeClr val="bg1"/>
            </a:solidFill>
            <a:miter lim="800000"/>
          </a:ln>
        </p:spPr>
      </p:pic>
      <p:grpSp>
        <p:nvGrpSpPr>
          <p:cNvPr id="97" name="Groep 96">
            <a:extLst>
              <a:ext uri="{FF2B5EF4-FFF2-40B4-BE49-F238E27FC236}">
                <a16:creationId xmlns:a16="http://schemas.microsoft.com/office/drawing/2014/main" id="{23EFD404-3AB8-4ED7-B0E9-4312D3A23F58}"/>
              </a:ext>
            </a:extLst>
          </p:cNvPr>
          <p:cNvGrpSpPr/>
          <p:nvPr/>
        </p:nvGrpSpPr>
        <p:grpSpPr>
          <a:xfrm>
            <a:off x="8221696" y="5151162"/>
            <a:ext cx="2643198" cy="741916"/>
            <a:chOff x="8221696" y="5267386"/>
            <a:chExt cx="2643198" cy="741916"/>
          </a:xfrm>
        </p:grpSpPr>
        <p:grpSp>
          <p:nvGrpSpPr>
            <p:cNvPr id="76" name="Groep 75">
              <a:extLst>
                <a:ext uri="{FF2B5EF4-FFF2-40B4-BE49-F238E27FC236}">
                  <a16:creationId xmlns:a16="http://schemas.microsoft.com/office/drawing/2014/main" id="{ECCFCBAB-4C9D-459D-AE4E-D129B284C285}"/>
                </a:ext>
              </a:extLst>
            </p:cNvPr>
            <p:cNvGrpSpPr/>
            <p:nvPr/>
          </p:nvGrpSpPr>
          <p:grpSpPr>
            <a:xfrm rot="159040">
              <a:off x="8221696" y="5267386"/>
              <a:ext cx="1999399" cy="741916"/>
              <a:chOff x="950223" y="4545761"/>
              <a:chExt cx="4630895" cy="1194102"/>
            </a:xfrm>
          </p:grpSpPr>
          <p:sp>
            <p:nvSpPr>
              <p:cNvPr id="78" name="Rechthoek 19">
                <a:extLst>
                  <a:ext uri="{FF2B5EF4-FFF2-40B4-BE49-F238E27FC236}">
                    <a16:creationId xmlns:a16="http://schemas.microsoft.com/office/drawing/2014/main" id="{7A3F11F0-F351-4F82-9FE6-1C0EDE65CE0C}"/>
                  </a:ext>
                </a:extLst>
              </p:cNvPr>
              <p:cNvSpPr/>
              <p:nvPr/>
            </p:nvSpPr>
            <p:spPr>
              <a:xfrm>
                <a:off x="950223" y="4628944"/>
                <a:ext cx="4561070" cy="1110919"/>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Rechthoek 19">
                <a:extLst>
                  <a:ext uri="{FF2B5EF4-FFF2-40B4-BE49-F238E27FC236}">
                    <a16:creationId xmlns:a16="http://schemas.microsoft.com/office/drawing/2014/main" id="{A3B5A1FE-752C-4ADE-837C-FE206E7BCA9D}"/>
                  </a:ext>
                </a:extLst>
              </p:cNvPr>
              <p:cNvSpPr/>
              <p:nvPr/>
            </p:nvSpPr>
            <p:spPr>
              <a:xfrm>
                <a:off x="1020048" y="4545761"/>
                <a:ext cx="4561070" cy="1110919"/>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7" name="Tekstvak 76">
              <a:extLst>
                <a:ext uri="{FF2B5EF4-FFF2-40B4-BE49-F238E27FC236}">
                  <a16:creationId xmlns:a16="http://schemas.microsoft.com/office/drawing/2014/main" id="{5D2FE7BA-717F-4980-AD55-6F506438DCC2}"/>
                </a:ext>
              </a:extLst>
            </p:cNvPr>
            <p:cNvSpPr txBox="1"/>
            <p:nvPr/>
          </p:nvSpPr>
          <p:spPr>
            <a:xfrm rot="143837">
              <a:off x="8555682" y="5448984"/>
              <a:ext cx="2309212" cy="332399"/>
            </a:xfrm>
            <a:prstGeom prst="rect">
              <a:avLst/>
            </a:prstGeom>
            <a:noFill/>
          </p:spPr>
          <p:txBody>
            <a:bodyPr wrap="square" lIns="0" tIns="0" rIns="0" bIns="0" rtlCol="0" anchor="t">
              <a:spAutoFit/>
            </a:bodyPr>
            <a:lstStyle/>
            <a:p>
              <a:pPr>
                <a:lnSpc>
                  <a:spcPct val="90000"/>
                </a:lnSpc>
              </a:pPr>
              <a:r>
                <a:rPr lang="nl-NL" sz="2400" dirty="0">
                  <a:solidFill>
                    <a:schemeClr val="bg1"/>
                  </a:solidFill>
                  <a:latin typeface="+mj-lt"/>
                </a:rPr>
                <a:t>onderwerp</a:t>
              </a:r>
            </a:p>
          </p:txBody>
        </p:sp>
      </p:grpSp>
      <p:grpSp>
        <p:nvGrpSpPr>
          <p:cNvPr id="80" name="Graphic 29">
            <a:extLst>
              <a:ext uri="{FF2B5EF4-FFF2-40B4-BE49-F238E27FC236}">
                <a16:creationId xmlns:a16="http://schemas.microsoft.com/office/drawing/2014/main" id="{905BF0D1-469A-4CA7-BB16-BB9CBED167E6}"/>
              </a:ext>
            </a:extLst>
          </p:cNvPr>
          <p:cNvGrpSpPr/>
          <p:nvPr/>
        </p:nvGrpSpPr>
        <p:grpSpPr>
          <a:xfrm rot="390374">
            <a:off x="9933204" y="5693391"/>
            <a:ext cx="433772" cy="329562"/>
            <a:chOff x="3506271" y="2224087"/>
            <a:chExt cx="3171825" cy="2409825"/>
          </a:xfrm>
        </p:grpSpPr>
        <p:sp>
          <p:nvSpPr>
            <p:cNvPr id="81" name="Vrije vorm: vorm 80">
              <a:extLst>
                <a:ext uri="{FF2B5EF4-FFF2-40B4-BE49-F238E27FC236}">
                  <a16:creationId xmlns:a16="http://schemas.microsoft.com/office/drawing/2014/main" id="{079B5E0D-C222-4CF6-8A8D-BDAEB00D8906}"/>
                </a:ext>
              </a:extLst>
            </p:cNvPr>
            <p:cNvSpPr/>
            <p:nvPr/>
          </p:nvSpPr>
          <p:spPr>
            <a:xfrm>
              <a:off x="3811263" y="2224093"/>
              <a:ext cx="2862342" cy="2091317"/>
            </a:xfrm>
            <a:custGeom>
              <a:avLst/>
              <a:gdLst>
                <a:gd name="connsiteX0" fmla="*/ 43051 w 2862342"/>
                <a:gd name="connsiteY0" fmla="*/ 637597 h 2091317"/>
                <a:gd name="connsiteX1" fmla="*/ 56958 w 2862342"/>
                <a:gd name="connsiteY1" fmla="*/ 612737 h 2091317"/>
                <a:gd name="connsiteX2" fmla="*/ 92010 w 2862342"/>
                <a:gd name="connsiteY2" fmla="*/ 337941 h 2091317"/>
                <a:gd name="connsiteX3" fmla="*/ 137444 w 2862342"/>
                <a:gd name="connsiteY3" fmla="*/ 299555 h 2091317"/>
                <a:gd name="connsiteX4" fmla="*/ 1313020 w 2862342"/>
                <a:gd name="connsiteY4" fmla="*/ 404235 h 2091317"/>
                <a:gd name="connsiteX5" fmla="*/ 1539810 w 2862342"/>
                <a:gd name="connsiteY5" fmla="*/ 421094 h 2091317"/>
                <a:gd name="connsiteX6" fmla="*/ 1665730 w 2862342"/>
                <a:gd name="connsiteY6" fmla="*/ 433381 h 2091317"/>
                <a:gd name="connsiteX7" fmla="*/ 1789555 w 2862342"/>
                <a:gd name="connsiteY7" fmla="*/ 446240 h 2091317"/>
                <a:gd name="connsiteX8" fmla="*/ 1824036 w 2862342"/>
                <a:gd name="connsiteY8" fmla="*/ 417189 h 2091317"/>
                <a:gd name="connsiteX9" fmla="*/ 1869280 w 2862342"/>
                <a:gd name="connsiteY9" fmla="*/ 851 h 2091317"/>
                <a:gd name="connsiteX10" fmla="*/ 1889854 w 2862342"/>
                <a:gd name="connsiteY10" fmla="*/ 12376 h 2091317"/>
                <a:gd name="connsiteX11" fmla="*/ 2852355 w 2862342"/>
                <a:gd name="connsiteY11" fmla="*/ 1066698 h 2091317"/>
                <a:gd name="connsiteX12" fmla="*/ 2847212 w 2862342"/>
                <a:gd name="connsiteY12" fmla="*/ 1109561 h 2091317"/>
                <a:gd name="connsiteX13" fmla="*/ 2236564 w 2862342"/>
                <a:gd name="connsiteY13" fmla="*/ 1757070 h 2091317"/>
                <a:gd name="connsiteX14" fmla="*/ 1938241 w 2862342"/>
                <a:gd name="connsiteY14" fmla="*/ 2072729 h 2091317"/>
                <a:gd name="connsiteX15" fmla="*/ 1912333 w 2862342"/>
                <a:gd name="connsiteY15" fmla="*/ 2081016 h 2091317"/>
                <a:gd name="connsiteX16" fmla="*/ 1895188 w 2862342"/>
                <a:gd name="connsiteY16" fmla="*/ 2040534 h 2091317"/>
                <a:gd name="connsiteX17" fmla="*/ 1845944 w 2862342"/>
                <a:gd name="connsiteY17" fmla="*/ 1677251 h 2091317"/>
                <a:gd name="connsiteX18" fmla="*/ 1779840 w 2862342"/>
                <a:gd name="connsiteY18" fmla="*/ 1626197 h 2091317"/>
                <a:gd name="connsiteX19" fmla="*/ 1548763 w 2862342"/>
                <a:gd name="connsiteY19" fmla="*/ 1635246 h 2091317"/>
                <a:gd name="connsiteX20" fmla="*/ 1260727 w 2862342"/>
                <a:gd name="connsiteY20" fmla="*/ 1646104 h 2091317"/>
                <a:gd name="connsiteX21" fmla="*/ 805718 w 2862342"/>
                <a:gd name="connsiteY21" fmla="*/ 1664487 h 2091317"/>
                <a:gd name="connsiteX22" fmla="*/ 588834 w 2862342"/>
                <a:gd name="connsiteY22" fmla="*/ 1671822 h 2091317"/>
                <a:gd name="connsiteX23" fmla="*/ 293559 w 2862342"/>
                <a:gd name="connsiteY23" fmla="*/ 1682299 h 2091317"/>
                <a:gd name="connsiteX24" fmla="*/ 108679 w 2862342"/>
                <a:gd name="connsiteY24" fmla="*/ 1687538 h 2091317"/>
                <a:gd name="connsiteX25" fmla="*/ 46099 w 2862342"/>
                <a:gd name="connsiteY25" fmla="*/ 1632102 h 2091317"/>
                <a:gd name="connsiteX26" fmla="*/ 28859 w 2862342"/>
                <a:gd name="connsiteY26" fmla="*/ 1397978 h 2091317"/>
                <a:gd name="connsiteX27" fmla="*/ 1713 w 2862342"/>
                <a:gd name="connsiteY27" fmla="*/ 1029170 h 2091317"/>
                <a:gd name="connsiteX28" fmla="*/ 16381 w 2862342"/>
                <a:gd name="connsiteY28" fmla="*/ 820191 h 2091317"/>
                <a:gd name="connsiteX29" fmla="*/ 34860 w 2862342"/>
                <a:gd name="connsiteY29" fmla="*/ 643503 h 2091317"/>
                <a:gd name="connsiteX30" fmla="*/ 43051 w 2862342"/>
                <a:gd name="connsiteY30" fmla="*/ 637597 h 2091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62342" h="2091317">
                  <a:moveTo>
                    <a:pt x="43051" y="637597"/>
                  </a:moveTo>
                  <a:cubicBezTo>
                    <a:pt x="58006" y="635121"/>
                    <a:pt x="55624" y="623024"/>
                    <a:pt x="56958" y="612737"/>
                  </a:cubicBezTo>
                  <a:cubicBezTo>
                    <a:pt x="68864" y="521106"/>
                    <a:pt x="81913" y="429666"/>
                    <a:pt x="92010" y="337941"/>
                  </a:cubicBezTo>
                  <a:cubicBezTo>
                    <a:pt x="95344" y="307270"/>
                    <a:pt x="104392" y="296507"/>
                    <a:pt x="137444" y="299555"/>
                  </a:cubicBezTo>
                  <a:cubicBezTo>
                    <a:pt x="529207" y="335369"/>
                    <a:pt x="921066" y="369849"/>
                    <a:pt x="1313020" y="404235"/>
                  </a:cubicBezTo>
                  <a:cubicBezTo>
                    <a:pt x="1388553" y="410902"/>
                    <a:pt x="1464181" y="415569"/>
                    <a:pt x="1539810" y="421094"/>
                  </a:cubicBezTo>
                  <a:cubicBezTo>
                    <a:pt x="1583434" y="408521"/>
                    <a:pt x="1625249" y="413760"/>
                    <a:pt x="1665730" y="433381"/>
                  </a:cubicBezTo>
                  <a:cubicBezTo>
                    <a:pt x="1707069" y="437477"/>
                    <a:pt x="1748598" y="439858"/>
                    <a:pt x="1789555" y="446240"/>
                  </a:cubicBezTo>
                  <a:cubicBezTo>
                    <a:pt x="1815463" y="450240"/>
                    <a:pt x="1821559" y="441192"/>
                    <a:pt x="1824036" y="417189"/>
                  </a:cubicBezTo>
                  <a:cubicBezTo>
                    <a:pt x="1838228" y="278219"/>
                    <a:pt x="1854040" y="139440"/>
                    <a:pt x="1869280" y="851"/>
                  </a:cubicBezTo>
                  <a:cubicBezTo>
                    <a:pt x="1881472" y="-2959"/>
                    <a:pt x="1884805" y="6947"/>
                    <a:pt x="1889854" y="12376"/>
                  </a:cubicBezTo>
                  <a:cubicBezTo>
                    <a:pt x="2210656" y="363849"/>
                    <a:pt x="2530981" y="715702"/>
                    <a:pt x="2852355" y="1066698"/>
                  </a:cubicBezTo>
                  <a:cubicBezTo>
                    <a:pt x="2871119" y="1087177"/>
                    <a:pt x="2859975" y="1096131"/>
                    <a:pt x="2847212" y="1109561"/>
                  </a:cubicBezTo>
                  <a:cubicBezTo>
                    <a:pt x="2643567" y="1325302"/>
                    <a:pt x="2440113" y="1541234"/>
                    <a:pt x="2236564" y="1757070"/>
                  </a:cubicBezTo>
                  <a:cubicBezTo>
                    <a:pt x="2137313" y="1862417"/>
                    <a:pt x="2038253" y="1968049"/>
                    <a:pt x="1938241" y="2072729"/>
                  </a:cubicBezTo>
                  <a:cubicBezTo>
                    <a:pt x="1933573" y="2077587"/>
                    <a:pt x="1929287" y="2106352"/>
                    <a:pt x="1912333" y="2081016"/>
                  </a:cubicBezTo>
                  <a:cubicBezTo>
                    <a:pt x="1895950" y="2072062"/>
                    <a:pt x="1897283" y="2055489"/>
                    <a:pt x="1895188" y="2040534"/>
                  </a:cubicBezTo>
                  <a:cubicBezTo>
                    <a:pt x="1878043" y="1919567"/>
                    <a:pt x="1863279" y="1798218"/>
                    <a:pt x="1845944" y="1677251"/>
                  </a:cubicBezTo>
                  <a:cubicBezTo>
                    <a:pt x="1838323" y="1624197"/>
                    <a:pt x="1832608" y="1619339"/>
                    <a:pt x="1779840" y="1626197"/>
                  </a:cubicBezTo>
                  <a:cubicBezTo>
                    <a:pt x="1703164" y="1636198"/>
                    <a:pt x="1625725" y="1631721"/>
                    <a:pt x="1548763" y="1635246"/>
                  </a:cubicBezTo>
                  <a:cubicBezTo>
                    <a:pt x="1452942" y="1639722"/>
                    <a:pt x="1356644" y="1642294"/>
                    <a:pt x="1260727" y="1646104"/>
                  </a:cubicBezTo>
                  <a:cubicBezTo>
                    <a:pt x="1109089" y="1652200"/>
                    <a:pt x="957261" y="1654867"/>
                    <a:pt x="805718" y="1664487"/>
                  </a:cubicBezTo>
                  <a:cubicBezTo>
                    <a:pt x="733519" y="1669059"/>
                    <a:pt x="661033" y="1670393"/>
                    <a:pt x="588834" y="1671822"/>
                  </a:cubicBezTo>
                  <a:cubicBezTo>
                    <a:pt x="490345" y="1673822"/>
                    <a:pt x="392047" y="1680394"/>
                    <a:pt x="293559" y="1682299"/>
                  </a:cubicBezTo>
                  <a:cubicBezTo>
                    <a:pt x="232027" y="1683442"/>
                    <a:pt x="170305" y="1687347"/>
                    <a:pt x="108679" y="1687538"/>
                  </a:cubicBezTo>
                  <a:cubicBezTo>
                    <a:pt x="58291" y="1687728"/>
                    <a:pt x="50576" y="1682871"/>
                    <a:pt x="46099" y="1632102"/>
                  </a:cubicBezTo>
                  <a:cubicBezTo>
                    <a:pt x="39146" y="1554188"/>
                    <a:pt x="34479" y="1476083"/>
                    <a:pt x="28859" y="1397978"/>
                  </a:cubicBezTo>
                  <a:cubicBezTo>
                    <a:pt x="20096" y="1275010"/>
                    <a:pt x="13333" y="1151852"/>
                    <a:pt x="1713" y="1029170"/>
                  </a:cubicBezTo>
                  <a:cubicBezTo>
                    <a:pt x="-4955" y="958399"/>
                    <a:pt x="9523" y="889724"/>
                    <a:pt x="16381" y="820191"/>
                  </a:cubicBezTo>
                  <a:cubicBezTo>
                    <a:pt x="22192" y="761232"/>
                    <a:pt x="37241" y="703320"/>
                    <a:pt x="34860" y="643503"/>
                  </a:cubicBezTo>
                  <a:cubicBezTo>
                    <a:pt x="34669" y="638264"/>
                    <a:pt x="36765" y="634740"/>
                    <a:pt x="43051" y="637597"/>
                  </a:cubicBezTo>
                  <a:close/>
                </a:path>
              </a:pathLst>
            </a:custGeom>
            <a:solidFill>
              <a:schemeClr val="accent4"/>
            </a:solidFill>
            <a:ln w="9525" cap="flat">
              <a:noFill/>
              <a:prstDash val="solid"/>
              <a:miter/>
            </a:ln>
          </p:spPr>
          <p:txBody>
            <a:bodyPr rtlCol="0" anchor="ctr"/>
            <a:lstStyle/>
            <a:p>
              <a:endParaRPr lang="en-GB"/>
            </a:p>
          </p:txBody>
        </p:sp>
        <p:sp>
          <p:nvSpPr>
            <p:cNvPr id="82" name="Vrije vorm: vorm 81">
              <a:extLst>
                <a:ext uri="{FF2B5EF4-FFF2-40B4-BE49-F238E27FC236}">
                  <a16:creationId xmlns:a16="http://schemas.microsoft.com/office/drawing/2014/main" id="{4E625FF5-C063-4D84-914F-CFB4550EF08F}"/>
                </a:ext>
              </a:extLst>
            </p:cNvPr>
            <p:cNvSpPr/>
            <p:nvPr/>
          </p:nvSpPr>
          <p:spPr>
            <a:xfrm>
              <a:off x="3506465" y="2840375"/>
              <a:ext cx="2217225" cy="1798013"/>
            </a:xfrm>
            <a:custGeom>
              <a:avLst/>
              <a:gdLst>
                <a:gd name="connsiteX0" fmla="*/ 347849 w 2217225"/>
                <a:gd name="connsiteY0" fmla="*/ 21315 h 1798013"/>
                <a:gd name="connsiteX1" fmla="*/ 355373 w 2217225"/>
                <a:gd name="connsiteY1" fmla="*/ 44937 h 1798013"/>
                <a:gd name="connsiteX2" fmla="*/ 332799 w 2217225"/>
                <a:gd name="connsiteY2" fmla="*/ 217816 h 1798013"/>
                <a:gd name="connsiteX3" fmla="*/ 324608 w 2217225"/>
                <a:gd name="connsiteY3" fmla="*/ 472991 h 1798013"/>
                <a:gd name="connsiteX4" fmla="*/ 363470 w 2217225"/>
                <a:gd name="connsiteY4" fmla="*/ 1019821 h 1798013"/>
                <a:gd name="connsiteX5" fmla="*/ 408713 w 2217225"/>
                <a:gd name="connsiteY5" fmla="*/ 1060683 h 1798013"/>
                <a:gd name="connsiteX6" fmla="*/ 1465988 w 2217225"/>
                <a:gd name="connsiteY6" fmla="*/ 1020964 h 1798013"/>
                <a:gd name="connsiteX7" fmla="*/ 2120928 w 2217225"/>
                <a:gd name="connsiteY7" fmla="*/ 994484 h 1798013"/>
                <a:gd name="connsiteX8" fmla="*/ 2160361 w 2217225"/>
                <a:gd name="connsiteY8" fmla="*/ 1027346 h 1798013"/>
                <a:gd name="connsiteX9" fmla="*/ 2217225 w 2217225"/>
                <a:gd name="connsiteY9" fmla="*/ 1464734 h 1798013"/>
                <a:gd name="connsiteX10" fmla="*/ 1903662 w 2217225"/>
                <a:gd name="connsiteY10" fmla="*/ 1798013 h 1798013"/>
                <a:gd name="connsiteX11" fmla="*/ 1858037 w 2217225"/>
                <a:gd name="connsiteY11" fmla="*/ 1460638 h 1798013"/>
                <a:gd name="connsiteX12" fmla="*/ 1842226 w 2217225"/>
                <a:gd name="connsiteY12" fmla="*/ 1337099 h 1798013"/>
                <a:gd name="connsiteX13" fmla="*/ 1812794 w 2217225"/>
                <a:gd name="connsiteY13" fmla="*/ 1312619 h 1798013"/>
                <a:gd name="connsiteX14" fmla="*/ 915729 w 2217225"/>
                <a:gd name="connsiteY14" fmla="*/ 1346338 h 1798013"/>
                <a:gd name="connsiteX15" fmla="*/ 79244 w 2217225"/>
                <a:gd name="connsiteY15" fmla="*/ 1378723 h 1798013"/>
                <a:gd name="connsiteX16" fmla="*/ 46954 w 2217225"/>
                <a:gd name="connsiteY16" fmla="*/ 1347671 h 1798013"/>
                <a:gd name="connsiteX17" fmla="*/ 662 w 2217225"/>
                <a:gd name="connsiteY17" fmla="*/ 687208 h 1798013"/>
                <a:gd name="connsiteX18" fmla="*/ 20951 w 2217225"/>
                <a:gd name="connsiteY18" fmla="*/ 496613 h 1798013"/>
                <a:gd name="connsiteX19" fmla="*/ 82292 w 2217225"/>
                <a:gd name="connsiteY19" fmla="*/ 23887 h 1798013"/>
                <a:gd name="connsiteX20" fmla="*/ 110295 w 2217225"/>
                <a:gd name="connsiteY20" fmla="*/ 455 h 1798013"/>
                <a:gd name="connsiteX21" fmla="*/ 347849 w 2217225"/>
                <a:gd name="connsiteY21" fmla="*/ 21315 h 1798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17225" h="1798013">
                  <a:moveTo>
                    <a:pt x="347849" y="21315"/>
                  </a:moveTo>
                  <a:cubicBezTo>
                    <a:pt x="360231" y="26078"/>
                    <a:pt x="356612" y="35698"/>
                    <a:pt x="355373" y="44937"/>
                  </a:cubicBezTo>
                  <a:cubicBezTo>
                    <a:pt x="347753" y="102563"/>
                    <a:pt x="341657" y="160380"/>
                    <a:pt x="332799" y="217816"/>
                  </a:cubicBezTo>
                  <a:cubicBezTo>
                    <a:pt x="319655" y="302684"/>
                    <a:pt x="317369" y="387075"/>
                    <a:pt x="324608" y="472991"/>
                  </a:cubicBezTo>
                  <a:cubicBezTo>
                    <a:pt x="340038" y="655013"/>
                    <a:pt x="351754" y="837417"/>
                    <a:pt x="363470" y="1019821"/>
                  </a:cubicBezTo>
                  <a:cubicBezTo>
                    <a:pt x="365470" y="1051825"/>
                    <a:pt x="373185" y="1062207"/>
                    <a:pt x="408713" y="1060683"/>
                  </a:cubicBezTo>
                  <a:cubicBezTo>
                    <a:pt x="761043" y="1046110"/>
                    <a:pt x="1113563" y="1034108"/>
                    <a:pt x="1465988" y="1020964"/>
                  </a:cubicBezTo>
                  <a:cubicBezTo>
                    <a:pt x="1684302" y="1012772"/>
                    <a:pt x="1902615" y="1004105"/>
                    <a:pt x="2120928" y="994484"/>
                  </a:cubicBezTo>
                  <a:cubicBezTo>
                    <a:pt x="2147217" y="993341"/>
                    <a:pt x="2156932" y="999056"/>
                    <a:pt x="2160361" y="1027346"/>
                  </a:cubicBezTo>
                  <a:cubicBezTo>
                    <a:pt x="2177792" y="1173364"/>
                    <a:pt x="2197985" y="1319001"/>
                    <a:pt x="2217225" y="1464734"/>
                  </a:cubicBezTo>
                  <a:cubicBezTo>
                    <a:pt x="2114355" y="1574081"/>
                    <a:pt x="2011485" y="1683428"/>
                    <a:pt x="1903662" y="1798013"/>
                  </a:cubicBezTo>
                  <a:cubicBezTo>
                    <a:pt x="1887756" y="1680380"/>
                    <a:pt x="1872801" y="1570556"/>
                    <a:pt x="1858037" y="1460638"/>
                  </a:cubicBezTo>
                  <a:cubicBezTo>
                    <a:pt x="1852513" y="1419490"/>
                    <a:pt x="1846703" y="1378437"/>
                    <a:pt x="1842226" y="1337099"/>
                  </a:cubicBezTo>
                  <a:cubicBezTo>
                    <a:pt x="1840131" y="1318049"/>
                    <a:pt x="1832701" y="1311857"/>
                    <a:pt x="1812794" y="1312619"/>
                  </a:cubicBezTo>
                  <a:cubicBezTo>
                    <a:pt x="1513804" y="1324335"/>
                    <a:pt x="1214719" y="1335098"/>
                    <a:pt x="915729" y="1346338"/>
                  </a:cubicBezTo>
                  <a:cubicBezTo>
                    <a:pt x="636932" y="1356815"/>
                    <a:pt x="358040" y="1367198"/>
                    <a:pt x="79244" y="1378723"/>
                  </a:cubicBezTo>
                  <a:cubicBezTo>
                    <a:pt x="53717" y="1379771"/>
                    <a:pt x="48573" y="1371770"/>
                    <a:pt x="46954" y="1347671"/>
                  </a:cubicBezTo>
                  <a:cubicBezTo>
                    <a:pt x="32285" y="1127453"/>
                    <a:pt x="15140" y="907426"/>
                    <a:pt x="662" y="687208"/>
                  </a:cubicBezTo>
                  <a:cubicBezTo>
                    <a:pt x="-3529" y="623009"/>
                    <a:pt x="13235" y="560049"/>
                    <a:pt x="20951" y="496613"/>
                  </a:cubicBezTo>
                  <a:cubicBezTo>
                    <a:pt x="40191" y="338879"/>
                    <a:pt x="62480" y="181526"/>
                    <a:pt x="82292" y="23887"/>
                  </a:cubicBezTo>
                  <a:cubicBezTo>
                    <a:pt x="84768" y="4265"/>
                    <a:pt x="89150" y="-1831"/>
                    <a:pt x="110295" y="455"/>
                  </a:cubicBezTo>
                  <a:cubicBezTo>
                    <a:pt x="189257" y="8647"/>
                    <a:pt x="268601" y="14552"/>
                    <a:pt x="347849" y="21315"/>
                  </a:cubicBezTo>
                  <a:close/>
                </a:path>
              </a:pathLst>
            </a:custGeom>
            <a:solidFill>
              <a:srgbClr val="000000"/>
            </a:solidFill>
            <a:ln w="9525" cap="flat">
              <a:noFill/>
              <a:prstDash val="solid"/>
              <a:miter/>
            </a:ln>
          </p:spPr>
          <p:txBody>
            <a:bodyPr rtlCol="0" anchor="ctr"/>
            <a:lstStyle/>
            <a:p>
              <a:endParaRPr lang="en-GB"/>
            </a:p>
          </p:txBody>
        </p:sp>
        <p:sp>
          <p:nvSpPr>
            <p:cNvPr id="83" name="Vrije vorm: vorm 82">
              <a:extLst>
                <a:ext uri="{FF2B5EF4-FFF2-40B4-BE49-F238E27FC236}">
                  <a16:creationId xmlns:a16="http://schemas.microsoft.com/office/drawing/2014/main" id="{B8D29FE8-76DC-46DF-99EB-AA8FE89B95CC}"/>
                </a:ext>
              </a:extLst>
            </p:cNvPr>
            <p:cNvSpPr/>
            <p:nvPr/>
          </p:nvSpPr>
          <p:spPr>
            <a:xfrm>
              <a:off x="5350977" y="2532411"/>
              <a:ext cx="125920" cy="125063"/>
            </a:xfrm>
            <a:custGeom>
              <a:avLst/>
              <a:gdLst>
                <a:gd name="connsiteX0" fmla="*/ 125921 w 125920"/>
                <a:gd name="connsiteY0" fmla="*/ 125063 h 125063"/>
                <a:gd name="connsiteX1" fmla="*/ 0 w 125920"/>
                <a:gd name="connsiteY1" fmla="*/ 112776 h 125063"/>
                <a:gd name="connsiteX2" fmla="*/ 13907 w 125920"/>
                <a:gd name="connsiteY2" fmla="*/ 0 h 125063"/>
                <a:gd name="connsiteX3" fmla="*/ 125921 w 125920"/>
                <a:gd name="connsiteY3" fmla="*/ 125063 h 125063"/>
              </a:gdLst>
              <a:ahLst/>
              <a:cxnLst>
                <a:cxn ang="0">
                  <a:pos x="connsiteX0" y="connsiteY0"/>
                </a:cxn>
                <a:cxn ang="0">
                  <a:pos x="connsiteX1" y="connsiteY1"/>
                </a:cxn>
                <a:cxn ang="0">
                  <a:pos x="connsiteX2" y="connsiteY2"/>
                </a:cxn>
                <a:cxn ang="0">
                  <a:pos x="connsiteX3" y="connsiteY3"/>
                </a:cxn>
              </a:cxnLst>
              <a:rect l="l" t="t" r="r" b="b"/>
              <a:pathLst>
                <a:path w="125920" h="125063">
                  <a:moveTo>
                    <a:pt x="125921" y="125063"/>
                  </a:moveTo>
                  <a:cubicBezTo>
                    <a:pt x="83725" y="122777"/>
                    <a:pt x="41529" y="121539"/>
                    <a:pt x="0" y="112776"/>
                  </a:cubicBezTo>
                  <a:cubicBezTo>
                    <a:pt x="4286" y="77915"/>
                    <a:pt x="8573" y="43053"/>
                    <a:pt x="13907" y="0"/>
                  </a:cubicBezTo>
                  <a:cubicBezTo>
                    <a:pt x="53912" y="44672"/>
                    <a:pt x="89916" y="84868"/>
                    <a:pt x="125921" y="125063"/>
                  </a:cubicBezTo>
                  <a:close/>
                </a:path>
              </a:pathLst>
            </a:custGeom>
            <a:solidFill>
              <a:srgbClr val="040303"/>
            </a:solidFill>
            <a:ln w="9525" cap="flat">
              <a:noFill/>
              <a:prstDash val="solid"/>
              <a:miter/>
            </a:ln>
          </p:spPr>
          <p:txBody>
            <a:bodyPr rtlCol="0" anchor="ctr"/>
            <a:lstStyle/>
            <a:p>
              <a:endParaRPr lang="en-GB"/>
            </a:p>
          </p:txBody>
        </p:sp>
      </p:grpSp>
      <p:grpSp>
        <p:nvGrpSpPr>
          <p:cNvPr id="9" name="Groep 8">
            <a:extLst>
              <a:ext uri="{FF2B5EF4-FFF2-40B4-BE49-F238E27FC236}">
                <a16:creationId xmlns:a16="http://schemas.microsoft.com/office/drawing/2014/main" id="{71CCA95C-706B-4BAD-92DC-9C0F9E9035FA}"/>
              </a:ext>
            </a:extLst>
          </p:cNvPr>
          <p:cNvGrpSpPr/>
          <p:nvPr/>
        </p:nvGrpSpPr>
        <p:grpSpPr>
          <a:xfrm rot="21398449">
            <a:off x="860545" y="505521"/>
            <a:ext cx="1912771" cy="764561"/>
            <a:chOff x="950223" y="4545762"/>
            <a:chExt cx="4630894" cy="1194101"/>
          </a:xfrm>
        </p:grpSpPr>
        <p:sp>
          <p:nvSpPr>
            <p:cNvPr id="11" name="Rechthoek 19">
              <a:extLst>
                <a:ext uri="{FF2B5EF4-FFF2-40B4-BE49-F238E27FC236}">
                  <a16:creationId xmlns:a16="http://schemas.microsoft.com/office/drawing/2014/main" id="{96B5E7B1-05F1-4537-9667-AB07BD3B4FBF}"/>
                </a:ext>
              </a:extLst>
            </p:cNvPr>
            <p:cNvSpPr/>
            <p:nvPr/>
          </p:nvSpPr>
          <p:spPr>
            <a:xfrm>
              <a:off x="950223" y="4628944"/>
              <a:ext cx="4561070" cy="1110919"/>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hthoek 19">
              <a:extLst>
                <a:ext uri="{FF2B5EF4-FFF2-40B4-BE49-F238E27FC236}">
                  <a16:creationId xmlns:a16="http://schemas.microsoft.com/office/drawing/2014/main" id="{0C75274F-57FF-42AB-BDE7-013430CD24FE}"/>
                </a:ext>
              </a:extLst>
            </p:cNvPr>
            <p:cNvSpPr/>
            <p:nvPr/>
          </p:nvSpPr>
          <p:spPr>
            <a:xfrm>
              <a:off x="1020048" y="4545762"/>
              <a:ext cx="4561069" cy="1110920"/>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 name="Titel 2">
            <a:extLst>
              <a:ext uri="{FF2B5EF4-FFF2-40B4-BE49-F238E27FC236}">
                <a16:creationId xmlns:a16="http://schemas.microsoft.com/office/drawing/2014/main" id="{86240FCE-1CCB-4E36-AB39-C4B78977FCE5}"/>
              </a:ext>
            </a:extLst>
          </p:cNvPr>
          <p:cNvSpPr>
            <a:spLocks noGrp="1"/>
          </p:cNvSpPr>
          <p:nvPr>
            <p:ph type="title"/>
          </p:nvPr>
        </p:nvSpPr>
        <p:spPr>
          <a:xfrm rot="21418230">
            <a:off x="1266676" y="601568"/>
            <a:ext cx="1679379" cy="517609"/>
          </a:xfrm>
        </p:spPr>
        <p:txBody>
          <a:bodyPr/>
          <a:lstStyle/>
          <a:p>
            <a:r>
              <a:rPr lang="nl-NL" dirty="0">
                <a:solidFill>
                  <a:schemeClr val="bg1"/>
                </a:solidFill>
              </a:rPr>
              <a:t>inhoud</a:t>
            </a:r>
            <a:endParaRPr lang="en-GB" dirty="0">
              <a:solidFill>
                <a:schemeClr val="bg1"/>
              </a:solidFill>
            </a:endParaRPr>
          </a:p>
        </p:txBody>
      </p:sp>
      <p:sp>
        <p:nvSpPr>
          <p:cNvPr id="128" name="Link Strategische Pijlers">
            <a:hlinkClick r:id="rId11" action="ppaction://hlinksldjump"/>
            <a:extLst>
              <a:ext uri="{FF2B5EF4-FFF2-40B4-BE49-F238E27FC236}">
                <a16:creationId xmlns:a16="http://schemas.microsoft.com/office/drawing/2014/main" id="{1516DF22-51B5-4088-8D34-0B6F2014A480}"/>
              </a:ext>
            </a:extLst>
          </p:cNvPr>
          <p:cNvSpPr/>
          <p:nvPr/>
        </p:nvSpPr>
        <p:spPr>
          <a:xfrm>
            <a:off x="10446249" y="3163069"/>
            <a:ext cx="581454" cy="52746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jdelijke aanduiding voor datum 1">
            <a:extLst>
              <a:ext uri="{FF2B5EF4-FFF2-40B4-BE49-F238E27FC236}">
                <a16:creationId xmlns:a16="http://schemas.microsoft.com/office/drawing/2014/main" id="{AB030562-2CE9-423B-AE6F-725859EC6043}"/>
              </a:ext>
            </a:extLst>
          </p:cNvPr>
          <p:cNvSpPr>
            <a:spLocks noGrp="1"/>
          </p:cNvSpPr>
          <p:nvPr>
            <p:ph type="dt" sz="half" idx="10"/>
          </p:nvPr>
        </p:nvSpPr>
        <p:spPr/>
        <p:txBody>
          <a:bodyPr/>
          <a:lstStyle/>
          <a:p>
            <a:fld id="{63B14D40-AAE0-4908-B38C-F377F17EB5DF}" type="datetime1">
              <a:rPr lang="nl-NL" smtClean="0"/>
              <a:t>22-09-2023</a:t>
            </a:fld>
            <a:endParaRPr lang="en-GB" dirty="0"/>
          </a:p>
        </p:txBody>
      </p:sp>
      <p:sp>
        <p:nvSpPr>
          <p:cNvPr id="120" name="Link UITGANGSPUNTEN">
            <a:hlinkClick r:id="rId12" action="ppaction://hlinksldjump"/>
            <a:extLst>
              <a:ext uri="{FF2B5EF4-FFF2-40B4-BE49-F238E27FC236}">
                <a16:creationId xmlns:a16="http://schemas.microsoft.com/office/drawing/2014/main" id="{7112B370-CD3A-4D54-B1BC-97C89A2634BC}"/>
              </a:ext>
            </a:extLst>
          </p:cNvPr>
          <p:cNvSpPr/>
          <p:nvPr/>
        </p:nvSpPr>
        <p:spPr>
          <a:xfrm>
            <a:off x="4130589" y="3199295"/>
            <a:ext cx="581454" cy="52746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9" name="Link AMBITITES">
            <a:hlinkClick r:id="rId13" action="ppaction://hlinksldjump"/>
            <a:extLst>
              <a:ext uri="{FF2B5EF4-FFF2-40B4-BE49-F238E27FC236}">
                <a16:creationId xmlns:a16="http://schemas.microsoft.com/office/drawing/2014/main" id="{6FC0AE5B-71FE-4126-8CDE-27124A1F199D}"/>
              </a:ext>
            </a:extLst>
          </p:cNvPr>
          <p:cNvSpPr/>
          <p:nvPr/>
        </p:nvSpPr>
        <p:spPr>
          <a:xfrm>
            <a:off x="6487638" y="3062834"/>
            <a:ext cx="581454" cy="52746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0" name="Link STRATEGISCHE PIJLERS">
            <a:hlinkClick r:id="rId11" action="ppaction://hlinksldjump"/>
            <a:extLst>
              <a:ext uri="{FF2B5EF4-FFF2-40B4-BE49-F238E27FC236}">
                <a16:creationId xmlns:a16="http://schemas.microsoft.com/office/drawing/2014/main" id="{E510680D-FC61-45D1-8DE8-4483841E8C16}"/>
              </a:ext>
            </a:extLst>
          </p:cNvPr>
          <p:cNvSpPr/>
          <p:nvPr/>
        </p:nvSpPr>
        <p:spPr>
          <a:xfrm>
            <a:off x="10435662" y="3174841"/>
            <a:ext cx="581454" cy="52746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1" name="Link SEIZOENSPLAN">
            <a:hlinkClick r:id="" action="ppaction://noaction"/>
            <a:extLst>
              <a:ext uri="{FF2B5EF4-FFF2-40B4-BE49-F238E27FC236}">
                <a16:creationId xmlns:a16="http://schemas.microsoft.com/office/drawing/2014/main" id="{25A88C4C-F2CB-4332-BA23-889FE51147BB}"/>
              </a:ext>
            </a:extLst>
          </p:cNvPr>
          <p:cNvSpPr/>
          <p:nvPr/>
        </p:nvSpPr>
        <p:spPr>
          <a:xfrm>
            <a:off x="3687673" y="5730331"/>
            <a:ext cx="581454" cy="52746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2" name="Link KERNWAARDEN">
            <a:hlinkClick r:id="" action="ppaction://noaction"/>
            <a:extLst>
              <a:ext uri="{FF2B5EF4-FFF2-40B4-BE49-F238E27FC236}">
                <a16:creationId xmlns:a16="http://schemas.microsoft.com/office/drawing/2014/main" id="{4667C9F5-07F3-4A5F-BE78-525A3333066F}"/>
              </a:ext>
            </a:extLst>
          </p:cNvPr>
          <p:cNvSpPr/>
          <p:nvPr/>
        </p:nvSpPr>
        <p:spPr>
          <a:xfrm>
            <a:off x="7008306" y="5368723"/>
            <a:ext cx="581454" cy="52746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 name="Link AFSLUITING">
            <a:hlinkClick r:id="" action="ppaction://noaction"/>
            <a:extLst>
              <a:ext uri="{FF2B5EF4-FFF2-40B4-BE49-F238E27FC236}">
                <a16:creationId xmlns:a16="http://schemas.microsoft.com/office/drawing/2014/main" id="{33E97BF9-00DA-43B7-A308-D5885A17A405}"/>
              </a:ext>
            </a:extLst>
          </p:cNvPr>
          <p:cNvSpPr/>
          <p:nvPr/>
        </p:nvSpPr>
        <p:spPr>
          <a:xfrm>
            <a:off x="9854217" y="5572446"/>
            <a:ext cx="581454" cy="52746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0817371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250"/>
                                  </p:stCondLst>
                                  <p:childTnLst>
                                    <p:set>
                                      <p:cBhvr>
                                        <p:cTn id="6" dur="1" fill="hold">
                                          <p:stCondLst>
                                            <p:cond delay="0"/>
                                          </p:stCondLst>
                                        </p:cTn>
                                        <p:tgtEl>
                                          <p:spTgt spid="91"/>
                                        </p:tgtEl>
                                        <p:attrNameLst>
                                          <p:attrName>style.visibility</p:attrName>
                                        </p:attrNameLst>
                                      </p:cBhvr>
                                      <p:to>
                                        <p:strVal val="visible"/>
                                      </p:to>
                                    </p:set>
                                    <p:animEffect transition="in" filter="fade">
                                      <p:cBhvr>
                                        <p:cTn id="7" dur="1000"/>
                                        <p:tgtEl>
                                          <p:spTgt spid="91"/>
                                        </p:tgtEl>
                                      </p:cBhvr>
                                    </p:animEffect>
                                  </p:childTnLst>
                                </p:cTn>
                              </p:par>
                              <p:par>
                                <p:cTn id="8" presetID="2" presetClass="entr" presetSubtype="1" accel="42000" decel="4000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1000" fill="hold"/>
                                        <p:tgtEl>
                                          <p:spTgt spid="9"/>
                                        </p:tgtEl>
                                        <p:attrNameLst>
                                          <p:attrName>ppt_x</p:attrName>
                                        </p:attrNameLst>
                                      </p:cBhvr>
                                      <p:tavLst>
                                        <p:tav tm="0">
                                          <p:val>
                                            <p:strVal val="#ppt_x"/>
                                          </p:val>
                                        </p:tav>
                                        <p:tav tm="100000">
                                          <p:val>
                                            <p:strVal val="#ppt_x"/>
                                          </p:val>
                                        </p:tav>
                                      </p:tavLst>
                                    </p:anim>
                                    <p:anim calcmode="lin" valueType="num">
                                      <p:cBhvr additive="base">
                                        <p:cTn id="11" dur="1000" fill="hold"/>
                                        <p:tgtEl>
                                          <p:spTgt spid="9"/>
                                        </p:tgtEl>
                                        <p:attrNameLst>
                                          <p:attrName>ppt_y</p:attrName>
                                        </p:attrNameLst>
                                      </p:cBhvr>
                                      <p:tavLst>
                                        <p:tav tm="0">
                                          <p:val>
                                            <p:strVal val="0-#ppt_h/2"/>
                                          </p:val>
                                        </p:tav>
                                        <p:tav tm="100000">
                                          <p:val>
                                            <p:strVal val="#ppt_y"/>
                                          </p:val>
                                        </p:tav>
                                      </p:tavLst>
                                    </p:anim>
                                  </p:childTnLst>
                                </p:cTn>
                              </p:par>
                              <p:par>
                                <p:cTn id="12" presetID="2" presetClass="entr" presetSubtype="1" accel="42000" decel="40000"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1000" fill="hold"/>
                                        <p:tgtEl>
                                          <p:spTgt spid="3"/>
                                        </p:tgtEl>
                                        <p:attrNameLst>
                                          <p:attrName>ppt_x</p:attrName>
                                        </p:attrNameLst>
                                      </p:cBhvr>
                                      <p:tavLst>
                                        <p:tav tm="0">
                                          <p:val>
                                            <p:strVal val="#ppt_x"/>
                                          </p:val>
                                        </p:tav>
                                        <p:tav tm="100000">
                                          <p:val>
                                            <p:strVal val="#ppt_x"/>
                                          </p:val>
                                        </p:tav>
                                      </p:tavLst>
                                    </p:anim>
                                    <p:anim calcmode="lin" valueType="num">
                                      <p:cBhvr additive="base">
                                        <p:cTn id="15" dur="1000" fill="hold"/>
                                        <p:tgtEl>
                                          <p:spTgt spid="3"/>
                                        </p:tgtEl>
                                        <p:attrNameLst>
                                          <p:attrName>ppt_y</p:attrName>
                                        </p:attrNameLst>
                                      </p:cBhvr>
                                      <p:tavLst>
                                        <p:tav tm="0">
                                          <p:val>
                                            <p:strVal val="0-#ppt_h/2"/>
                                          </p:val>
                                        </p:tav>
                                        <p:tav tm="100000">
                                          <p:val>
                                            <p:strVal val="#ppt_y"/>
                                          </p:val>
                                        </p:tav>
                                      </p:tavLst>
                                    </p:anim>
                                  </p:childTnLst>
                                </p:cTn>
                              </p:par>
                              <p:par>
                                <p:cTn id="16" presetID="53" presetClass="entr" presetSubtype="16" fill="hold" nodeType="withEffect">
                                  <p:stCondLst>
                                    <p:cond delay="1500"/>
                                  </p:stCondLst>
                                  <p:childTnLst>
                                    <p:set>
                                      <p:cBhvr>
                                        <p:cTn id="17" dur="1" fill="hold">
                                          <p:stCondLst>
                                            <p:cond delay="0"/>
                                          </p:stCondLst>
                                        </p:cTn>
                                        <p:tgtEl>
                                          <p:spTgt spid="19"/>
                                        </p:tgtEl>
                                        <p:attrNameLst>
                                          <p:attrName>style.visibility</p:attrName>
                                        </p:attrNameLst>
                                      </p:cBhvr>
                                      <p:to>
                                        <p:strVal val="visible"/>
                                      </p:to>
                                    </p:set>
                                    <p:anim calcmode="lin" valueType="num">
                                      <p:cBhvr>
                                        <p:cTn id="18" dur="350" fill="hold"/>
                                        <p:tgtEl>
                                          <p:spTgt spid="19"/>
                                        </p:tgtEl>
                                        <p:attrNameLst>
                                          <p:attrName>ppt_w</p:attrName>
                                        </p:attrNameLst>
                                      </p:cBhvr>
                                      <p:tavLst>
                                        <p:tav tm="0">
                                          <p:val>
                                            <p:fltVal val="0"/>
                                          </p:val>
                                        </p:tav>
                                        <p:tav tm="100000">
                                          <p:val>
                                            <p:strVal val="#ppt_w"/>
                                          </p:val>
                                        </p:tav>
                                      </p:tavLst>
                                    </p:anim>
                                    <p:anim calcmode="lin" valueType="num">
                                      <p:cBhvr>
                                        <p:cTn id="19" dur="350" fill="hold"/>
                                        <p:tgtEl>
                                          <p:spTgt spid="19"/>
                                        </p:tgtEl>
                                        <p:attrNameLst>
                                          <p:attrName>ppt_h</p:attrName>
                                        </p:attrNameLst>
                                      </p:cBhvr>
                                      <p:tavLst>
                                        <p:tav tm="0">
                                          <p:val>
                                            <p:fltVal val="0"/>
                                          </p:val>
                                        </p:tav>
                                        <p:tav tm="100000">
                                          <p:val>
                                            <p:strVal val="#ppt_h"/>
                                          </p:val>
                                        </p:tav>
                                      </p:tavLst>
                                    </p:anim>
                                    <p:animEffect transition="in" filter="fade">
                                      <p:cBhvr>
                                        <p:cTn id="20" dur="350"/>
                                        <p:tgtEl>
                                          <p:spTgt spid="19"/>
                                        </p:tgtEl>
                                      </p:cBhvr>
                                    </p:animEffect>
                                  </p:childTnLst>
                                </p:cTn>
                              </p:par>
                              <p:par>
                                <p:cTn id="21" presetID="6" presetClass="emph" presetSubtype="0" accel="100000" autoRev="1" fill="hold" nodeType="withEffect">
                                  <p:stCondLst>
                                    <p:cond delay="1500"/>
                                  </p:stCondLst>
                                  <p:childTnLst>
                                    <p:animScale>
                                      <p:cBhvr>
                                        <p:cTn id="22" dur="250" fill="hold"/>
                                        <p:tgtEl>
                                          <p:spTgt spid="19"/>
                                        </p:tgtEl>
                                      </p:cBhvr>
                                      <p:by x="115000" y="115000"/>
                                    </p:animScale>
                                  </p:childTnLst>
                                </p:cTn>
                              </p:par>
                              <p:par>
                                <p:cTn id="23" presetID="53" presetClass="entr" presetSubtype="16" fill="hold" nodeType="withEffect">
                                  <p:stCondLst>
                                    <p:cond delay="1750"/>
                                  </p:stCondLst>
                                  <p:childTnLst>
                                    <p:set>
                                      <p:cBhvr>
                                        <p:cTn id="24" dur="1" fill="hold">
                                          <p:stCondLst>
                                            <p:cond delay="0"/>
                                          </p:stCondLst>
                                        </p:cTn>
                                        <p:tgtEl>
                                          <p:spTgt spid="31"/>
                                        </p:tgtEl>
                                        <p:attrNameLst>
                                          <p:attrName>style.visibility</p:attrName>
                                        </p:attrNameLst>
                                      </p:cBhvr>
                                      <p:to>
                                        <p:strVal val="visible"/>
                                      </p:to>
                                    </p:set>
                                    <p:anim calcmode="lin" valueType="num">
                                      <p:cBhvr>
                                        <p:cTn id="25" dur="350" fill="hold"/>
                                        <p:tgtEl>
                                          <p:spTgt spid="31"/>
                                        </p:tgtEl>
                                        <p:attrNameLst>
                                          <p:attrName>ppt_w</p:attrName>
                                        </p:attrNameLst>
                                      </p:cBhvr>
                                      <p:tavLst>
                                        <p:tav tm="0">
                                          <p:val>
                                            <p:fltVal val="0"/>
                                          </p:val>
                                        </p:tav>
                                        <p:tav tm="100000">
                                          <p:val>
                                            <p:strVal val="#ppt_w"/>
                                          </p:val>
                                        </p:tav>
                                      </p:tavLst>
                                    </p:anim>
                                    <p:anim calcmode="lin" valueType="num">
                                      <p:cBhvr>
                                        <p:cTn id="26" dur="350" fill="hold"/>
                                        <p:tgtEl>
                                          <p:spTgt spid="31"/>
                                        </p:tgtEl>
                                        <p:attrNameLst>
                                          <p:attrName>ppt_h</p:attrName>
                                        </p:attrNameLst>
                                      </p:cBhvr>
                                      <p:tavLst>
                                        <p:tav tm="0">
                                          <p:val>
                                            <p:fltVal val="0"/>
                                          </p:val>
                                        </p:tav>
                                        <p:tav tm="100000">
                                          <p:val>
                                            <p:strVal val="#ppt_h"/>
                                          </p:val>
                                        </p:tav>
                                      </p:tavLst>
                                    </p:anim>
                                    <p:animEffect transition="in" filter="fade">
                                      <p:cBhvr>
                                        <p:cTn id="27" dur="350"/>
                                        <p:tgtEl>
                                          <p:spTgt spid="31"/>
                                        </p:tgtEl>
                                      </p:cBhvr>
                                    </p:animEffect>
                                  </p:childTnLst>
                                </p:cTn>
                              </p:par>
                              <p:par>
                                <p:cTn id="28" presetID="6" presetClass="emph" presetSubtype="0" accel="100000" autoRev="1" fill="hold" nodeType="withEffect">
                                  <p:stCondLst>
                                    <p:cond delay="1750"/>
                                  </p:stCondLst>
                                  <p:childTnLst>
                                    <p:animScale>
                                      <p:cBhvr>
                                        <p:cTn id="29" dur="250" fill="hold"/>
                                        <p:tgtEl>
                                          <p:spTgt spid="31"/>
                                        </p:tgtEl>
                                      </p:cBhvr>
                                      <p:by x="115000" y="115000"/>
                                    </p:animScale>
                                  </p:childTnLst>
                                </p:cTn>
                              </p:par>
                              <p:par>
                                <p:cTn id="30" presetID="10" presetClass="entr" presetSubtype="0" fill="hold" nodeType="withEffect">
                                  <p:stCondLst>
                                    <p:cond delay="175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par>
                                <p:cTn id="33" presetID="10" presetClass="entr" presetSubtype="0" fill="hold" grpId="0" nodeType="withEffect">
                                  <p:stCondLst>
                                    <p:cond delay="1750"/>
                                  </p:stCondLst>
                                  <p:childTnLst>
                                    <p:set>
                                      <p:cBhvr>
                                        <p:cTn id="34" dur="1" fill="hold">
                                          <p:stCondLst>
                                            <p:cond delay="0"/>
                                          </p:stCondLst>
                                        </p:cTn>
                                        <p:tgtEl>
                                          <p:spTgt spid="99"/>
                                        </p:tgtEl>
                                        <p:attrNameLst>
                                          <p:attrName>style.visibility</p:attrName>
                                        </p:attrNameLst>
                                      </p:cBhvr>
                                      <p:to>
                                        <p:strVal val="visible"/>
                                      </p:to>
                                    </p:set>
                                    <p:animEffect transition="in" filter="fade">
                                      <p:cBhvr>
                                        <p:cTn id="35" dur="500"/>
                                        <p:tgtEl>
                                          <p:spTgt spid="99"/>
                                        </p:tgtEl>
                                      </p:cBhvr>
                                    </p:animEffect>
                                  </p:childTnLst>
                                </p:cTn>
                              </p:par>
                              <p:par>
                                <p:cTn id="36" presetID="10" presetClass="entr" presetSubtype="0" fill="hold" nodeType="withEffect">
                                  <p:stCondLst>
                                    <p:cond delay="200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500"/>
                                        <p:tgtEl>
                                          <p:spTgt spid="24"/>
                                        </p:tgtEl>
                                      </p:cBhvr>
                                    </p:animEffect>
                                  </p:childTnLst>
                                </p:cTn>
                              </p:par>
                              <p:par>
                                <p:cTn id="39" presetID="10" presetClass="entr" presetSubtype="0" fill="hold" grpId="0" nodeType="withEffect">
                                  <p:stCondLst>
                                    <p:cond delay="2000"/>
                                  </p:stCondLst>
                                  <p:childTnLst>
                                    <p:set>
                                      <p:cBhvr>
                                        <p:cTn id="40" dur="1" fill="hold">
                                          <p:stCondLst>
                                            <p:cond delay="0"/>
                                          </p:stCondLst>
                                        </p:cTn>
                                        <p:tgtEl>
                                          <p:spTgt spid="100"/>
                                        </p:tgtEl>
                                        <p:attrNameLst>
                                          <p:attrName>style.visibility</p:attrName>
                                        </p:attrNameLst>
                                      </p:cBhvr>
                                      <p:to>
                                        <p:strVal val="visible"/>
                                      </p:to>
                                    </p:set>
                                    <p:animEffect transition="in" filter="fade">
                                      <p:cBhvr>
                                        <p:cTn id="41" dur="500"/>
                                        <p:tgtEl>
                                          <p:spTgt spid="100"/>
                                        </p:tgtEl>
                                      </p:cBhvr>
                                    </p:animEffect>
                                  </p:childTnLst>
                                </p:cTn>
                              </p:par>
                              <p:par>
                                <p:cTn id="42" presetID="53" presetClass="entr" presetSubtype="16" fill="hold" nodeType="withEffect">
                                  <p:stCondLst>
                                    <p:cond delay="1750"/>
                                  </p:stCondLst>
                                  <p:childTnLst>
                                    <p:set>
                                      <p:cBhvr>
                                        <p:cTn id="43" dur="1" fill="hold">
                                          <p:stCondLst>
                                            <p:cond delay="0"/>
                                          </p:stCondLst>
                                        </p:cTn>
                                        <p:tgtEl>
                                          <p:spTgt spid="92"/>
                                        </p:tgtEl>
                                        <p:attrNameLst>
                                          <p:attrName>style.visibility</p:attrName>
                                        </p:attrNameLst>
                                      </p:cBhvr>
                                      <p:to>
                                        <p:strVal val="visible"/>
                                      </p:to>
                                    </p:set>
                                    <p:anim calcmode="lin" valueType="num">
                                      <p:cBhvr>
                                        <p:cTn id="44" dur="350" fill="hold"/>
                                        <p:tgtEl>
                                          <p:spTgt spid="92"/>
                                        </p:tgtEl>
                                        <p:attrNameLst>
                                          <p:attrName>ppt_w</p:attrName>
                                        </p:attrNameLst>
                                      </p:cBhvr>
                                      <p:tavLst>
                                        <p:tav tm="0">
                                          <p:val>
                                            <p:fltVal val="0"/>
                                          </p:val>
                                        </p:tav>
                                        <p:tav tm="100000">
                                          <p:val>
                                            <p:strVal val="#ppt_w"/>
                                          </p:val>
                                        </p:tav>
                                      </p:tavLst>
                                    </p:anim>
                                    <p:anim calcmode="lin" valueType="num">
                                      <p:cBhvr>
                                        <p:cTn id="45" dur="350" fill="hold"/>
                                        <p:tgtEl>
                                          <p:spTgt spid="92"/>
                                        </p:tgtEl>
                                        <p:attrNameLst>
                                          <p:attrName>ppt_h</p:attrName>
                                        </p:attrNameLst>
                                      </p:cBhvr>
                                      <p:tavLst>
                                        <p:tav tm="0">
                                          <p:val>
                                            <p:fltVal val="0"/>
                                          </p:val>
                                        </p:tav>
                                        <p:tav tm="100000">
                                          <p:val>
                                            <p:strVal val="#ppt_h"/>
                                          </p:val>
                                        </p:tav>
                                      </p:tavLst>
                                    </p:anim>
                                    <p:animEffect transition="in" filter="fade">
                                      <p:cBhvr>
                                        <p:cTn id="46" dur="350"/>
                                        <p:tgtEl>
                                          <p:spTgt spid="92"/>
                                        </p:tgtEl>
                                      </p:cBhvr>
                                    </p:animEffect>
                                  </p:childTnLst>
                                </p:cTn>
                              </p:par>
                              <p:par>
                                <p:cTn id="47" presetID="6" presetClass="emph" presetSubtype="0" accel="100000" autoRev="1" fill="hold" nodeType="withEffect">
                                  <p:stCondLst>
                                    <p:cond delay="1750"/>
                                  </p:stCondLst>
                                  <p:childTnLst>
                                    <p:animScale>
                                      <p:cBhvr>
                                        <p:cTn id="48" dur="250" fill="hold"/>
                                        <p:tgtEl>
                                          <p:spTgt spid="92"/>
                                        </p:tgtEl>
                                      </p:cBhvr>
                                      <p:by x="115000" y="115000"/>
                                    </p:animScale>
                                  </p:childTnLst>
                                </p:cTn>
                              </p:par>
                              <p:par>
                                <p:cTn id="49" presetID="53" presetClass="entr" presetSubtype="16" fill="hold" nodeType="withEffect">
                                  <p:stCondLst>
                                    <p:cond delay="2000"/>
                                  </p:stCondLst>
                                  <p:childTnLst>
                                    <p:set>
                                      <p:cBhvr>
                                        <p:cTn id="50" dur="1" fill="hold">
                                          <p:stCondLst>
                                            <p:cond delay="0"/>
                                          </p:stCondLst>
                                        </p:cTn>
                                        <p:tgtEl>
                                          <p:spTgt spid="40"/>
                                        </p:tgtEl>
                                        <p:attrNameLst>
                                          <p:attrName>style.visibility</p:attrName>
                                        </p:attrNameLst>
                                      </p:cBhvr>
                                      <p:to>
                                        <p:strVal val="visible"/>
                                      </p:to>
                                    </p:set>
                                    <p:anim calcmode="lin" valueType="num">
                                      <p:cBhvr>
                                        <p:cTn id="51" dur="350" fill="hold"/>
                                        <p:tgtEl>
                                          <p:spTgt spid="40"/>
                                        </p:tgtEl>
                                        <p:attrNameLst>
                                          <p:attrName>ppt_w</p:attrName>
                                        </p:attrNameLst>
                                      </p:cBhvr>
                                      <p:tavLst>
                                        <p:tav tm="0">
                                          <p:val>
                                            <p:fltVal val="0"/>
                                          </p:val>
                                        </p:tav>
                                        <p:tav tm="100000">
                                          <p:val>
                                            <p:strVal val="#ppt_w"/>
                                          </p:val>
                                        </p:tav>
                                      </p:tavLst>
                                    </p:anim>
                                    <p:anim calcmode="lin" valueType="num">
                                      <p:cBhvr>
                                        <p:cTn id="52" dur="350" fill="hold"/>
                                        <p:tgtEl>
                                          <p:spTgt spid="40"/>
                                        </p:tgtEl>
                                        <p:attrNameLst>
                                          <p:attrName>ppt_h</p:attrName>
                                        </p:attrNameLst>
                                      </p:cBhvr>
                                      <p:tavLst>
                                        <p:tav tm="0">
                                          <p:val>
                                            <p:fltVal val="0"/>
                                          </p:val>
                                        </p:tav>
                                        <p:tav tm="100000">
                                          <p:val>
                                            <p:strVal val="#ppt_h"/>
                                          </p:val>
                                        </p:tav>
                                      </p:tavLst>
                                    </p:anim>
                                    <p:animEffect transition="in" filter="fade">
                                      <p:cBhvr>
                                        <p:cTn id="53" dur="350"/>
                                        <p:tgtEl>
                                          <p:spTgt spid="40"/>
                                        </p:tgtEl>
                                      </p:cBhvr>
                                    </p:animEffect>
                                  </p:childTnLst>
                                </p:cTn>
                              </p:par>
                              <p:par>
                                <p:cTn id="54" presetID="6" presetClass="emph" presetSubtype="0" accel="100000" autoRev="1" fill="hold" nodeType="withEffect">
                                  <p:stCondLst>
                                    <p:cond delay="2000"/>
                                  </p:stCondLst>
                                  <p:childTnLst>
                                    <p:animScale>
                                      <p:cBhvr>
                                        <p:cTn id="55" dur="250" fill="hold"/>
                                        <p:tgtEl>
                                          <p:spTgt spid="40"/>
                                        </p:tgtEl>
                                      </p:cBhvr>
                                      <p:by x="115000" y="115000"/>
                                    </p:animScale>
                                  </p:childTnLst>
                                </p:cTn>
                              </p:par>
                              <p:par>
                                <p:cTn id="56" presetID="10" presetClass="entr" presetSubtype="0" fill="hold" nodeType="withEffect">
                                  <p:stCondLst>
                                    <p:cond delay="2250"/>
                                  </p:stCondLst>
                                  <p:childTnLst>
                                    <p:set>
                                      <p:cBhvr>
                                        <p:cTn id="57" dur="1" fill="hold">
                                          <p:stCondLst>
                                            <p:cond delay="0"/>
                                          </p:stCondLst>
                                        </p:cTn>
                                        <p:tgtEl>
                                          <p:spTgt spid="44"/>
                                        </p:tgtEl>
                                        <p:attrNameLst>
                                          <p:attrName>style.visibility</p:attrName>
                                        </p:attrNameLst>
                                      </p:cBhvr>
                                      <p:to>
                                        <p:strVal val="visible"/>
                                      </p:to>
                                    </p:set>
                                    <p:animEffect transition="in" filter="fade">
                                      <p:cBhvr>
                                        <p:cTn id="58" dur="500"/>
                                        <p:tgtEl>
                                          <p:spTgt spid="44"/>
                                        </p:tgtEl>
                                      </p:cBhvr>
                                    </p:animEffect>
                                  </p:childTnLst>
                                </p:cTn>
                              </p:par>
                              <p:par>
                                <p:cTn id="59" presetID="10" presetClass="entr" presetSubtype="0" fill="hold" grpId="0" nodeType="withEffect">
                                  <p:stCondLst>
                                    <p:cond delay="2250"/>
                                  </p:stCondLst>
                                  <p:childTnLst>
                                    <p:set>
                                      <p:cBhvr>
                                        <p:cTn id="60" dur="1" fill="hold">
                                          <p:stCondLst>
                                            <p:cond delay="0"/>
                                          </p:stCondLst>
                                        </p:cTn>
                                        <p:tgtEl>
                                          <p:spTgt spid="101"/>
                                        </p:tgtEl>
                                        <p:attrNameLst>
                                          <p:attrName>style.visibility</p:attrName>
                                        </p:attrNameLst>
                                      </p:cBhvr>
                                      <p:to>
                                        <p:strVal val="visible"/>
                                      </p:to>
                                    </p:set>
                                    <p:animEffect transition="in" filter="fade">
                                      <p:cBhvr>
                                        <p:cTn id="61" dur="500"/>
                                        <p:tgtEl>
                                          <p:spTgt spid="101"/>
                                        </p:tgtEl>
                                      </p:cBhvr>
                                    </p:animEffect>
                                  </p:childTnLst>
                                </p:cTn>
                              </p:par>
                              <p:par>
                                <p:cTn id="62" presetID="53" presetClass="entr" presetSubtype="16" fill="hold" nodeType="withEffect">
                                  <p:stCondLst>
                                    <p:cond delay="2000"/>
                                  </p:stCondLst>
                                  <p:childTnLst>
                                    <p:set>
                                      <p:cBhvr>
                                        <p:cTn id="63" dur="1" fill="hold">
                                          <p:stCondLst>
                                            <p:cond delay="0"/>
                                          </p:stCondLst>
                                        </p:cTn>
                                        <p:tgtEl>
                                          <p:spTgt spid="94"/>
                                        </p:tgtEl>
                                        <p:attrNameLst>
                                          <p:attrName>style.visibility</p:attrName>
                                        </p:attrNameLst>
                                      </p:cBhvr>
                                      <p:to>
                                        <p:strVal val="visible"/>
                                      </p:to>
                                    </p:set>
                                    <p:anim calcmode="lin" valueType="num">
                                      <p:cBhvr>
                                        <p:cTn id="64" dur="350" fill="hold"/>
                                        <p:tgtEl>
                                          <p:spTgt spid="94"/>
                                        </p:tgtEl>
                                        <p:attrNameLst>
                                          <p:attrName>ppt_w</p:attrName>
                                        </p:attrNameLst>
                                      </p:cBhvr>
                                      <p:tavLst>
                                        <p:tav tm="0">
                                          <p:val>
                                            <p:fltVal val="0"/>
                                          </p:val>
                                        </p:tav>
                                        <p:tav tm="100000">
                                          <p:val>
                                            <p:strVal val="#ppt_w"/>
                                          </p:val>
                                        </p:tav>
                                      </p:tavLst>
                                    </p:anim>
                                    <p:anim calcmode="lin" valueType="num">
                                      <p:cBhvr>
                                        <p:cTn id="65" dur="350" fill="hold"/>
                                        <p:tgtEl>
                                          <p:spTgt spid="94"/>
                                        </p:tgtEl>
                                        <p:attrNameLst>
                                          <p:attrName>ppt_h</p:attrName>
                                        </p:attrNameLst>
                                      </p:cBhvr>
                                      <p:tavLst>
                                        <p:tav tm="0">
                                          <p:val>
                                            <p:fltVal val="0"/>
                                          </p:val>
                                        </p:tav>
                                        <p:tav tm="100000">
                                          <p:val>
                                            <p:strVal val="#ppt_h"/>
                                          </p:val>
                                        </p:tav>
                                      </p:tavLst>
                                    </p:anim>
                                    <p:animEffect transition="in" filter="fade">
                                      <p:cBhvr>
                                        <p:cTn id="66" dur="350"/>
                                        <p:tgtEl>
                                          <p:spTgt spid="94"/>
                                        </p:tgtEl>
                                      </p:cBhvr>
                                    </p:animEffect>
                                  </p:childTnLst>
                                </p:cTn>
                              </p:par>
                              <p:par>
                                <p:cTn id="67" presetID="6" presetClass="emph" presetSubtype="0" accel="100000" autoRev="1" fill="hold" nodeType="withEffect">
                                  <p:stCondLst>
                                    <p:cond delay="2000"/>
                                  </p:stCondLst>
                                  <p:childTnLst>
                                    <p:animScale>
                                      <p:cBhvr>
                                        <p:cTn id="68" dur="250" fill="hold"/>
                                        <p:tgtEl>
                                          <p:spTgt spid="94"/>
                                        </p:tgtEl>
                                      </p:cBhvr>
                                      <p:by x="115000" y="115000"/>
                                    </p:animScale>
                                  </p:childTnLst>
                                </p:cTn>
                              </p:par>
                              <p:par>
                                <p:cTn id="69" presetID="53" presetClass="entr" presetSubtype="16" fill="hold" nodeType="withEffect">
                                  <p:stCondLst>
                                    <p:cond delay="2250"/>
                                  </p:stCondLst>
                                  <p:childTnLst>
                                    <p:set>
                                      <p:cBhvr>
                                        <p:cTn id="70" dur="1" fill="hold">
                                          <p:stCondLst>
                                            <p:cond delay="0"/>
                                          </p:stCondLst>
                                        </p:cTn>
                                        <p:tgtEl>
                                          <p:spTgt spid="50"/>
                                        </p:tgtEl>
                                        <p:attrNameLst>
                                          <p:attrName>style.visibility</p:attrName>
                                        </p:attrNameLst>
                                      </p:cBhvr>
                                      <p:to>
                                        <p:strVal val="visible"/>
                                      </p:to>
                                    </p:set>
                                    <p:anim calcmode="lin" valueType="num">
                                      <p:cBhvr>
                                        <p:cTn id="71" dur="350" fill="hold"/>
                                        <p:tgtEl>
                                          <p:spTgt spid="50"/>
                                        </p:tgtEl>
                                        <p:attrNameLst>
                                          <p:attrName>ppt_w</p:attrName>
                                        </p:attrNameLst>
                                      </p:cBhvr>
                                      <p:tavLst>
                                        <p:tav tm="0">
                                          <p:val>
                                            <p:fltVal val="0"/>
                                          </p:val>
                                        </p:tav>
                                        <p:tav tm="100000">
                                          <p:val>
                                            <p:strVal val="#ppt_w"/>
                                          </p:val>
                                        </p:tav>
                                      </p:tavLst>
                                    </p:anim>
                                    <p:anim calcmode="lin" valueType="num">
                                      <p:cBhvr>
                                        <p:cTn id="72" dur="350" fill="hold"/>
                                        <p:tgtEl>
                                          <p:spTgt spid="50"/>
                                        </p:tgtEl>
                                        <p:attrNameLst>
                                          <p:attrName>ppt_h</p:attrName>
                                        </p:attrNameLst>
                                      </p:cBhvr>
                                      <p:tavLst>
                                        <p:tav tm="0">
                                          <p:val>
                                            <p:fltVal val="0"/>
                                          </p:val>
                                        </p:tav>
                                        <p:tav tm="100000">
                                          <p:val>
                                            <p:strVal val="#ppt_h"/>
                                          </p:val>
                                        </p:tav>
                                      </p:tavLst>
                                    </p:anim>
                                    <p:animEffect transition="in" filter="fade">
                                      <p:cBhvr>
                                        <p:cTn id="73" dur="350"/>
                                        <p:tgtEl>
                                          <p:spTgt spid="50"/>
                                        </p:tgtEl>
                                      </p:cBhvr>
                                    </p:animEffect>
                                  </p:childTnLst>
                                </p:cTn>
                              </p:par>
                              <p:par>
                                <p:cTn id="74" presetID="6" presetClass="emph" presetSubtype="0" accel="100000" autoRev="1" fill="hold" nodeType="withEffect">
                                  <p:stCondLst>
                                    <p:cond delay="2250"/>
                                  </p:stCondLst>
                                  <p:childTnLst>
                                    <p:animScale>
                                      <p:cBhvr>
                                        <p:cTn id="75" dur="250" fill="hold"/>
                                        <p:tgtEl>
                                          <p:spTgt spid="50"/>
                                        </p:tgtEl>
                                      </p:cBhvr>
                                      <p:by x="115000" y="115000"/>
                                    </p:animScale>
                                  </p:childTnLst>
                                </p:cTn>
                              </p:par>
                              <p:par>
                                <p:cTn id="76" presetID="10" presetClass="entr" presetSubtype="0" fill="hold" nodeType="withEffect">
                                  <p:stCondLst>
                                    <p:cond delay="2500"/>
                                  </p:stCondLst>
                                  <p:childTnLst>
                                    <p:set>
                                      <p:cBhvr>
                                        <p:cTn id="77" dur="1" fill="hold">
                                          <p:stCondLst>
                                            <p:cond delay="0"/>
                                          </p:stCondLst>
                                        </p:cTn>
                                        <p:tgtEl>
                                          <p:spTgt spid="54"/>
                                        </p:tgtEl>
                                        <p:attrNameLst>
                                          <p:attrName>style.visibility</p:attrName>
                                        </p:attrNameLst>
                                      </p:cBhvr>
                                      <p:to>
                                        <p:strVal val="visible"/>
                                      </p:to>
                                    </p:set>
                                    <p:animEffect transition="in" filter="fade">
                                      <p:cBhvr>
                                        <p:cTn id="78" dur="500"/>
                                        <p:tgtEl>
                                          <p:spTgt spid="54"/>
                                        </p:tgtEl>
                                      </p:cBhvr>
                                    </p:animEffect>
                                  </p:childTnLst>
                                </p:cTn>
                              </p:par>
                              <p:par>
                                <p:cTn id="79" presetID="10" presetClass="entr" presetSubtype="0" fill="hold" grpId="0" nodeType="withEffect">
                                  <p:stCondLst>
                                    <p:cond delay="2500"/>
                                  </p:stCondLst>
                                  <p:childTnLst>
                                    <p:set>
                                      <p:cBhvr>
                                        <p:cTn id="80" dur="1" fill="hold">
                                          <p:stCondLst>
                                            <p:cond delay="0"/>
                                          </p:stCondLst>
                                        </p:cTn>
                                        <p:tgtEl>
                                          <p:spTgt spid="102"/>
                                        </p:tgtEl>
                                        <p:attrNameLst>
                                          <p:attrName>style.visibility</p:attrName>
                                        </p:attrNameLst>
                                      </p:cBhvr>
                                      <p:to>
                                        <p:strVal val="visible"/>
                                      </p:to>
                                    </p:set>
                                    <p:animEffect transition="in" filter="fade">
                                      <p:cBhvr>
                                        <p:cTn id="81" dur="500"/>
                                        <p:tgtEl>
                                          <p:spTgt spid="102"/>
                                        </p:tgtEl>
                                      </p:cBhvr>
                                    </p:animEffect>
                                  </p:childTnLst>
                                </p:cTn>
                              </p:par>
                              <p:par>
                                <p:cTn id="82" presetID="53" presetClass="entr" presetSubtype="16" fill="hold" nodeType="withEffect">
                                  <p:stCondLst>
                                    <p:cond delay="2250"/>
                                  </p:stCondLst>
                                  <p:childTnLst>
                                    <p:set>
                                      <p:cBhvr>
                                        <p:cTn id="83" dur="1" fill="hold">
                                          <p:stCondLst>
                                            <p:cond delay="0"/>
                                          </p:stCondLst>
                                        </p:cTn>
                                        <p:tgtEl>
                                          <p:spTgt spid="95"/>
                                        </p:tgtEl>
                                        <p:attrNameLst>
                                          <p:attrName>style.visibility</p:attrName>
                                        </p:attrNameLst>
                                      </p:cBhvr>
                                      <p:to>
                                        <p:strVal val="visible"/>
                                      </p:to>
                                    </p:set>
                                    <p:anim calcmode="lin" valueType="num">
                                      <p:cBhvr>
                                        <p:cTn id="84" dur="350" fill="hold"/>
                                        <p:tgtEl>
                                          <p:spTgt spid="95"/>
                                        </p:tgtEl>
                                        <p:attrNameLst>
                                          <p:attrName>ppt_w</p:attrName>
                                        </p:attrNameLst>
                                      </p:cBhvr>
                                      <p:tavLst>
                                        <p:tav tm="0">
                                          <p:val>
                                            <p:fltVal val="0"/>
                                          </p:val>
                                        </p:tav>
                                        <p:tav tm="100000">
                                          <p:val>
                                            <p:strVal val="#ppt_w"/>
                                          </p:val>
                                        </p:tav>
                                      </p:tavLst>
                                    </p:anim>
                                    <p:anim calcmode="lin" valueType="num">
                                      <p:cBhvr>
                                        <p:cTn id="85" dur="350" fill="hold"/>
                                        <p:tgtEl>
                                          <p:spTgt spid="95"/>
                                        </p:tgtEl>
                                        <p:attrNameLst>
                                          <p:attrName>ppt_h</p:attrName>
                                        </p:attrNameLst>
                                      </p:cBhvr>
                                      <p:tavLst>
                                        <p:tav tm="0">
                                          <p:val>
                                            <p:fltVal val="0"/>
                                          </p:val>
                                        </p:tav>
                                        <p:tav tm="100000">
                                          <p:val>
                                            <p:strVal val="#ppt_h"/>
                                          </p:val>
                                        </p:tav>
                                      </p:tavLst>
                                    </p:anim>
                                    <p:animEffect transition="in" filter="fade">
                                      <p:cBhvr>
                                        <p:cTn id="86" dur="350"/>
                                        <p:tgtEl>
                                          <p:spTgt spid="95"/>
                                        </p:tgtEl>
                                      </p:cBhvr>
                                    </p:animEffect>
                                  </p:childTnLst>
                                </p:cTn>
                              </p:par>
                              <p:par>
                                <p:cTn id="87" presetID="6" presetClass="emph" presetSubtype="0" accel="100000" autoRev="1" fill="hold" nodeType="withEffect">
                                  <p:stCondLst>
                                    <p:cond delay="2250"/>
                                  </p:stCondLst>
                                  <p:childTnLst>
                                    <p:animScale>
                                      <p:cBhvr>
                                        <p:cTn id="88" dur="250" fill="hold"/>
                                        <p:tgtEl>
                                          <p:spTgt spid="95"/>
                                        </p:tgtEl>
                                      </p:cBhvr>
                                      <p:by x="115000" y="115000"/>
                                    </p:animScale>
                                  </p:childTnLst>
                                </p:cTn>
                              </p:par>
                              <p:par>
                                <p:cTn id="89" presetID="53" presetClass="entr" presetSubtype="16" fill="hold" nodeType="withEffect">
                                  <p:stCondLst>
                                    <p:cond delay="2500"/>
                                  </p:stCondLst>
                                  <p:childTnLst>
                                    <p:set>
                                      <p:cBhvr>
                                        <p:cTn id="90" dur="1" fill="hold">
                                          <p:stCondLst>
                                            <p:cond delay="0"/>
                                          </p:stCondLst>
                                        </p:cTn>
                                        <p:tgtEl>
                                          <p:spTgt spid="59"/>
                                        </p:tgtEl>
                                        <p:attrNameLst>
                                          <p:attrName>style.visibility</p:attrName>
                                        </p:attrNameLst>
                                      </p:cBhvr>
                                      <p:to>
                                        <p:strVal val="visible"/>
                                      </p:to>
                                    </p:set>
                                    <p:anim calcmode="lin" valueType="num">
                                      <p:cBhvr>
                                        <p:cTn id="91" dur="350" fill="hold"/>
                                        <p:tgtEl>
                                          <p:spTgt spid="59"/>
                                        </p:tgtEl>
                                        <p:attrNameLst>
                                          <p:attrName>ppt_w</p:attrName>
                                        </p:attrNameLst>
                                      </p:cBhvr>
                                      <p:tavLst>
                                        <p:tav tm="0">
                                          <p:val>
                                            <p:fltVal val="0"/>
                                          </p:val>
                                        </p:tav>
                                        <p:tav tm="100000">
                                          <p:val>
                                            <p:strVal val="#ppt_w"/>
                                          </p:val>
                                        </p:tav>
                                      </p:tavLst>
                                    </p:anim>
                                    <p:anim calcmode="lin" valueType="num">
                                      <p:cBhvr>
                                        <p:cTn id="92" dur="350" fill="hold"/>
                                        <p:tgtEl>
                                          <p:spTgt spid="59"/>
                                        </p:tgtEl>
                                        <p:attrNameLst>
                                          <p:attrName>ppt_h</p:attrName>
                                        </p:attrNameLst>
                                      </p:cBhvr>
                                      <p:tavLst>
                                        <p:tav tm="0">
                                          <p:val>
                                            <p:fltVal val="0"/>
                                          </p:val>
                                        </p:tav>
                                        <p:tav tm="100000">
                                          <p:val>
                                            <p:strVal val="#ppt_h"/>
                                          </p:val>
                                        </p:tav>
                                      </p:tavLst>
                                    </p:anim>
                                    <p:animEffect transition="in" filter="fade">
                                      <p:cBhvr>
                                        <p:cTn id="93" dur="350"/>
                                        <p:tgtEl>
                                          <p:spTgt spid="59"/>
                                        </p:tgtEl>
                                      </p:cBhvr>
                                    </p:animEffect>
                                  </p:childTnLst>
                                </p:cTn>
                              </p:par>
                              <p:par>
                                <p:cTn id="94" presetID="6" presetClass="emph" presetSubtype="0" accel="100000" autoRev="1" fill="hold" nodeType="withEffect">
                                  <p:stCondLst>
                                    <p:cond delay="2500"/>
                                  </p:stCondLst>
                                  <p:childTnLst>
                                    <p:animScale>
                                      <p:cBhvr>
                                        <p:cTn id="95" dur="250" fill="hold"/>
                                        <p:tgtEl>
                                          <p:spTgt spid="59"/>
                                        </p:tgtEl>
                                      </p:cBhvr>
                                      <p:by x="115000" y="115000"/>
                                    </p:animScale>
                                  </p:childTnLst>
                                </p:cTn>
                              </p:par>
                              <p:par>
                                <p:cTn id="96" presetID="10" presetClass="entr" presetSubtype="0" fill="hold" nodeType="withEffect">
                                  <p:stCondLst>
                                    <p:cond delay="2750"/>
                                  </p:stCondLst>
                                  <p:childTnLst>
                                    <p:set>
                                      <p:cBhvr>
                                        <p:cTn id="97" dur="1" fill="hold">
                                          <p:stCondLst>
                                            <p:cond delay="0"/>
                                          </p:stCondLst>
                                        </p:cTn>
                                        <p:tgtEl>
                                          <p:spTgt spid="64"/>
                                        </p:tgtEl>
                                        <p:attrNameLst>
                                          <p:attrName>style.visibility</p:attrName>
                                        </p:attrNameLst>
                                      </p:cBhvr>
                                      <p:to>
                                        <p:strVal val="visible"/>
                                      </p:to>
                                    </p:set>
                                    <p:animEffect transition="in" filter="fade">
                                      <p:cBhvr>
                                        <p:cTn id="98" dur="500"/>
                                        <p:tgtEl>
                                          <p:spTgt spid="64"/>
                                        </p:tgtEl>
                                      </p:cBhvr>
                                    </p:animEffect>
                                  </p:childTnLst>
                                </p:cTn>
                              </p:par>
                              <p:par>
                                <p:cTn id="99" presetID="10" presetClass="entr" presetSubtype="0" fill="hold" grpId="0" nodeType="withEffect">
                                  <p:stCondLst>
                                    <p:cond delay="2750"/>
                                  </p:stCondLst>
                                  <p:childTnLst>
                                    <p:set>
                                      <p:cBhvr>
                                        <p:cTn id="100" dur="1" fill="hold">
                                          <p:stCondLst>
                                            <p:cond delay="0"/>
                                          </p:stCondLst>
                                        </p:cTn>
                                        <p:tgtEl>
                                          <p:spTgt spid="103"/>
                                        </p:tgtEl>
                                        <p:attrNameLst>
                                          <p:attrName>style.visibility</p:attrName>
                                        </p:attrNameLst>
                                      </p:cBhvr>
                                      <p:to>
                                        <p:strVal val="visible"/>
                                      </p:to>
                                    </p:set>
                                    <p:animEffect transition="in" filter="fade">
                                      <p:cBhvr>
                                        <p:cTn id="101" dur="500"/>
                                        <p:tgtEl>
                                          <p:spTgt spid="103"/>
                                        </p:tgtEl>
                                      </p:cBhvr>
                                    </p:animEffect>
                                  </p:childTnLst>
                                </p:cTn>
                              </p:par>
                              <p:par>
                                <p:cTn id="102" presetID="53" presetClass="entr" presetSubtype="16" fill="hold" nodeType="withEffect">
                                  <p:stCondLst>
                                    <p:cond delay="2500"/>
                                  </p:stCondLst>
                                  <p:childTnLst>
                                    <p:set>
                                      <p:cBhvr>
                                        <p:cTn id="103" dur="1" fill="hold">
                                          <p:stCondLst>
                                            <p:cond delay="0"/>
                                          </p:stCondLst>
                                        </p:cTn>
                                        <p:tgtEl>
                                          <p:spTgt spid="96"/>
                                        </p:tgtEl>
                                        <p:attrNameLst>
                                          <p:attrName>style.visibility</p:attrName>
                                        </p:attrNameLst>
                                      </p:cBhvr>
                                      <p:to>
                                        <p:strVal val="visible"/>
                                      </p:to>
                                    </p:set>
                                    <p:anim calcmode="lin" valueType="num">
                                      <p:cBhvr>
                                        <p:cTn id="104" dur="350" fill="hold"/>
                                        <p:tgtEl>
                                          <p:spTgt spid="96"/>
                                        </p:tgtEl>
                                        <p:attrNameLst>
                                          <p:attrName>ppt_w</p:attrName>
                                        </p:attrNameLst>
                                      </p:cBhvr>
                                      <p:tavLst>
                                        <p:tav tm="0">
                                          <p:val>
                                            <p:fltVal val="0"/>
                                          </p:val>
                                        </p:tav>
                                        <p:tav tm="100000">
                                          <p:val>
                                            <p:strVal val="#ppt_w"/>
                                          </p:val>
                                        </p:tav>
                                      </p:tavLst>
                                    </p:anim>
                                    <p:anim calcmode="lin" valueType="num">
                                      <p:cBhvr>
                                        <p:cTn id="105" dur="350" fill="hold"/>
                                        <p:tgtEl>
                                          <p:spTgt spid="96"/>
                                        </p:tgtEl>
                                        <p:attrNameLst>
                                          <p:attrName>ppt_h</p:attrName>
                                        </p:attrNameLst>
                                      </p:cBhvr>
                                      <p:tavLst>
                                        <p:tav tm="0">
                                          <p:val>
                                            <p:fltVal val="0"/>
                                          </p:val>
                                        </p:tav>
                                        <p:tav tm="100000">
                                          <p:val>
                                            <p:strVal val="#ppt_h"/>
                                          </p:val>
                                        </p:tav>
                                      </p:tavLst>
                                    </p:anim>
                                    <p:animEffect transition="in" filter="fade">
                                      <p:cBhvr>
                                        <p:cTn id="106" dur="350"/>
                                        <p:tgtEl>
                                          <p:spTgt spid="96"/>
                                        </p:tgtEl>
                                      </p:cBhvr>
                                    </p:animEffect>
                                  </p:childTnLst>
                                </p:cTn>
                              </p:par>
                              <p:par>
                                <p:cTn id="107" presetID="6" presetClass="emph" presetSubtype="0" accel="100000" autoRev="1" fill="hold" nodeType="withEffect">
                                  <p:stCondLst>
                                    <p:cond delay="2500"/>
                                  </p:stCondLst>
                                  <p:childTnLst>
                                    <p:animScale>
                                      <p:cBhvr>
                                        <p:cTn id="108" dur="250" fill="hold"/>
                                        <p:tgtEl>
                                          <p:spTgt spid="96"/>
                                        </p:tgtEl>
                                      </p:cBhvr>
                                      <p:by x="115000" y="115000"/>
                                    </p:animScale>
                                  </p:childTnLst>
                                </p:cTn>
                              </p:par>
                              <p:par>
                                <p:cTn id="109" presetID="53" presetClass="entr" presetSubtype="16" fill="hold" nodeType="withEffect">
                                  <p:stCondLst>
                                    <p:cond delay="2750"/>
                                  </p:stCondLst>
                                  <p:childTnLst>
                                    <p:set>
                                      <p:cBhvr>
                                        <p:cTn id="110" dur="1" fill="hold">
                                          <p:stCondLst>
                                            <p:cond delay="0"/>
                                          </p:stCondLst>
                                        </p:cTn>
                                        <p:tgtEl>
                                          <p:spTgt spid="70"/>
                                        </p:tgtEl>
                                        <p:attrNameLst>
                                          <p:attrName>style.visibility</p:attrName>
                                        </p:attrNameLst>
                                      </p:cBhvr>
                                      <p:to>
                                        <p:strVal val="visible"/>
                                      </p:to>
                                    </p:set>
                                    <p:anim calcmode="lin" valueType="num">
                                      <p:cBhvr>
                                        <p:cTn id="111" dur="350" fill="hold"/>
                                        <p:tgtEl>
                                          <p:spTgt spid="70"/>
                                        </p:tgtEl>
                                        <p:attrNameLst>
                                          <p:attrName>ppt_w</p:attrName>
                                        </p:attrNameLst>
                                      </p:cBhvr>
                                      <p:tavLst>
                                        <p:tav tm="0">
                                          <p:val>
                                            <p:fltVal val="0"/>
                                          </p:val>
                                        </p:tav>
                                        <p:tav tm="100000">
                                          <p:val>
                                            <p:strVal val="#ppt_w"/>
                                          </p:val>
                                        </p:tav>
                                      </p:tavLst>
                                    </p:anim>
                                    <p:anim calcmode="lin" valueType="num">
                                      <p:cBhvr>
                                        <p:cTn id="112" dur="350" fill="hold"/>
                                        <p:tgtEl>
                                          <p:spTgt spid="70"/>
                                        </p:tgtEl>
                                        <p:attrNameLst>
                                          <p:attrName>ppt_h</p:attrName>
                                        </p:attrNameLst>
                                      </p:cBhvr>
                                      <p:tavLst>
                                        <p:tav tm="0">
                                          <p:val>
                                            <p:fltVal val="0"/>
                                          </p:val>
                                        </p:tav>
                                        <p:tav tm="100000">
                                          <p:val>
                                            <p:strVal val="#ppt_h"/>
                                          </p:val>
                                        </p:tav>
                                      </p:tavLst>
                                    </p:anim>
                                    <p:animEffect transition="in" filter="fade">
                                      <p:cBhvr>
                                        <p:cTn id="113" dur="350"/>
                                        <p:tgtEl>
                                          <p:spTgt spid="70"/>
                                        </p:tgtEl>
                                      </p:cBhvr>
                                    </p:animEffect>
                                  </p:childTnLst>
                                </p:cTn>
                              </p:par>
                              <p:par>
                                <p:cTn id="114" presetID="6" presetClass="emph" presetSubtype="0" accel="100000" autoRev="1" fill="hold" nodeType="withEffect">
                                  <p:stCondLst>
                                    <p:cond delay="2750"/>
                                  </p:stCondLst>
                                  <p:childTnLst>
                                    <p:animScale>
                                      <p:cBhvr>
                                        <p:cTn id="115" dur="250" fill="hold"/>
                                        <p:tgtEl>
                                          <p:spTgt spid="70"/>
                                        </p:tgtEl>
                                      </p:cBhvr>
                                      <p:by x="115000" y="115000"/>
                                    </p:animScale>
                                  </p:childTnLst>
                                </p:cTn>
                              </p:par>
                              <p:par>
                                <p:cTn id="116" presetID="10" presetClass="entr" presetSubtype="0" fill="hold" nodeType="withEffect">
                                  <p:stCondLst>
                                    <p:cond delay="3000"/>
                                  </p:stCondLst>
                                  <p:childTnLst>
                                    <p:set>
                                      <p:cBhvr>
                                        <p:cTn id="117" dur="1" fill="hold">
                                          <p:stCondLst>
                                            <p:cond delay="0"/>
                                          </p:stCondLst>
                                        </p:cTn>
                                        <p:tgtEl>
                                          <p:spTgt spid="74"/>
                                        </p:tgtEl>
                                        <p:attrNameLst>
                                          <p:attrName>style.visibility</p:attrName>
                                        </p:attrNameLst>
                                      </p:cBhvr>
                                      <p:to>
                                        <p:strVal val="visible"/>
                                      </p:to>
                                    </p:set>
                                    <p:animEffect transition="in" filter="fade">
                                      <p:cBhvr>
                                        <p:cTn id="118" dur="500"/>
                                        <p:tgtEl>
                                          <p:spTgt spid="74"/>
                                        </p:tgtEl>
                                      </p:cBhvr>
                                    </p:animEffect>
                                  </p:childTnLst>
                                </p:cTn>
                              </p:par>
                              <p:par>
                                <p:cTn id="119" presetID="10" presetClass="entr" presetSubtype="0" fill="hold" grpId="0" nodeType="withEffect">
                                  <p:stCondLst>
                                    <p:cond delay="3000"/>
                                  </p:stCondLst>
                                  <p:childTnLst>
                                    <p:set>
                                      <p:cBhvr>
                                        <p:cTn id="120" dur="1" fill="hold">
                                          <p:stCondLst>
                                            <p:cond delay="0"/>
                                          </p:stCondLst>
                                        </p:cTn>
                                        <p:tgtEl>
                                          <p:spTgt spid="104"/>
                                        </p:tgtEl>
                                        <p:attrNameLst>
                                          <p:attrName>style.visibility</p:attrName>
                                        </p:attrNameLst>
                                      </p:cBhvr>
                                      <p:to>
                                        <p:strVal val="visible"/>
                                      </p:to>
                                    </p:set>
                                    <p:animEffect transition="in" filter="fade">
                                      <p:cBhvr>
                                        <p:cTn id="121" dur="500"/>
                                        <p:tgtEl>
                                          <p:spTgt spid="104"/>
                                        </p:tgtEl>
                                      </p:cBhvr>
                                    </p:animEffect>
                                  </p:childTnLst>
                                </p:cTn>
                              </p:par>
                              <p:par>
                                <p:cTn id="122" presetID="53" presetClass="entr" presetSubtype="16" fill="hold" nodeType="withEffect">
                                  <p:stCondLst>
                                    <p:cond delay="2750"/>
                                  </p:stCondLst>
                                  <p:childTnLst>
                                    <p:set>
                                      <p:cBhvr>
                                        <p:cTn id="123" dur="1" fill="hold">
                                          <p:stCondLst>
                                            <p:cond delay="0"/>
                                          </p:stCondLst>
                                        </p:cTn>
                                        <p:tgtEl>
                                          <p:spTgt spid="97"/>
                                        </p:tgtEl>
                                        <p:attrNameLst>
                                          <p:attrName>style.visibility</p:attrName>
                                        </p:attrNameLst>
                                      </p:cBhvr>
                                      <p:to>
                                        <p:strVal val="visible"/>
                                      </p:to>
                                    </p:set>
                                    <p:anim calcmode="lin" valueType="num">
                                      <p:cBhvr>
                                        <p:cTn id="124" dur="350" fill="hold"/>
                                        <p:tgtEl>
                                          <p:spTgt spid="97"/>
                                        </p:tgtEl>
                                        <p:attrNameLst>
                                          <p:attrName>ppt_w</p:attrName>
                                        </p:attrNameLst>
                                      </p:cBhvr>
                                      <p:tavLst>
                                        <p:tav tm="0">
                                          <p:val>
                                            <p:fltVal val="0"/>
                                          </p:val>
                                        </p:tav>
                                        <p:tav tm="100000">
                                          <p:val>
                                            <p:strVal val="#ppt_w"/>
                                          </p:val>
                                        </p:tav>
                                      </p:tavLst>
                                    </p:anim>
                                    <p:anim calcmode="lin" valueType="num">
                                      <p:cBhvr>
                                        <p:cTn id="125" dur="350" fill="hold"/>
                                        <p:tgtEl>
                                          <p:spTgt spid="97"/>
                                        </p:tgtEl>
                                        <p:attrNameLst>
                                          <p:attrName>ppt_h</p:attrName>
                                        </p:attrNameLst>
                                      </p:cBhvr>
                                      <p:tavLst>
                                        <p:tav tm="0">
                                          <p:val>
                                            <p:fltVal val="0"/>
                                          </p:val>
                                        </p:tav>
                                        <p:tav tm="100000">
                                          <p:val>
                                            <p:strVal val="#ppt_h"/>
                                          </p:val>
                                        </p:tav>
                                      </p:tavLst>
                                    </p:anim>
                                    <p:animEffect transition="in" filter="fade">
                                      <p:cBhvr>
                                        <p:cTn id="126" dur="350"/>
                                        <p:tgtEl>
                                          <p:spTgt spid="97"/>
                                        </p:tgtEl>
                                      </p:cBhvr>
                                    </p:animEffect>
                                  </p:childTnLst>
                                </p:cTn>
                              </p:par>
                              <p:par>
                                <p:cTn id="127" presetID="6" presetClass="emph" presetSubtype="0" accel="100000" autoRev="1" fill="hold" nodeType="withEffect">
                                  <p:stCondLst>
                                    <p:cond delay="2750"/>
                                  </p:stCondLst>
                                  <p:childTnLst>
                                    <p:animScale>
                                      <p:cBhvr>
                                        <p:cTn id="128" dur="250" fill="hold"/>
                                        <p:tgtEl>
                                          <p:spTgt spid="97"/>
                                        </p:tgtEl>
                                      </p:cBhvr>
                                      <p:by x="115000" y="115000"/>
                                    </p:animScale>
                                  </p:childTnLst>
                                </p:cTn>
                              </p:par>
                              <p:par>
                                <p:cTn id="129" presetID="53" presetClass="entr" presetSubtype="16" fill="hold" nodeType="withEffect">
                                  <p:stCondLst>
                                    <p:cond delay="3000"/>
                                  </p:stCondLst>
                                  <p:childTnLst>
                                    <p:set>
                                      <p:cBhvr>
                                        <p:cTn id="130" dur="1" fill="hold">
                                          <p:stCondLst>
                                            <p:cond delay="0"/>
                                          </p:stCondLst>
                                        </p:cTn>
                                        <p:tgtEl>
                                          <p:spTgt spid="80"/>
                                        </p:tgtEl>
                                        <p:attrNameLst>
                                          <p:attrName>style.visibility</p:attrName>
                                        </p:attrNameLst>
                                      </p:cBhvr>
                                      <p:to>
                                        <p:strVal val="visible"/>
                                      </p:to>
                                    </p:set>
                                    <p:anim calcmode="lin" valueType="num">
                                      <p:cBhvr>
                                        <p:cTn id="131" dur="350" fill="hold"/>
                                        <p:tgtEl>
                                          <p:spTgt spid="80"/>
                                        </p:tgtEl>
                                        <p:attrNameLst>
                                          <p:attrName>ppt_w</p:attrName>
                                        </p:attrNameLst>
                                      </p:cBhvr>
                                      <p:tavLst>
                                        <p:tav tm="0">
                                          <p:val>
                                            <p:fltVal val="0"/>
                                          </p:val>
                                        </p:tav>
                                        <p:tav tm="100000">
                                          <p:val>
                                            <p:strVal val="#ppt_w"/>
                                          </p:val>
                                        </p:tav>
                                      </p:tavLst>
                                    </p:anim>
                                    <p:anim calcmode="lin" valueType="num">
                                      <p:cBhvr>
                                        <p:cTn id="132" dur="350" fill="hold"/>
                                        <p:tgtEl>
                                          <p:spTgt spid="80"/>
                                        </p:tgtEl>
                                        <p:attrNameLst>
                                          <p:attrName>ppt_h</p:attrName>
                                        </p:attrNameLst>
                                      </p:cBhvr>
                                      <p:tavLst>
                                        <p:tav tm="0">
                                          <p:val>
                                            <p:fltVal val="0"/>
                                          </p:val>
                                        </p:tav>
                                        <p:tav tm="100000">
                                          <p:val>
                                            <p:strVal val="#ppt_h"/>
                                          </p:val>
                                        </p:tav>
                                      </p:tavLst>
                                    </p:anim>
                                    <p:animEffect transition="in" filter="fade">
                                      <p:cBhvr>
                                        <p:cTn id="133" dur="350"/>
                                        <p:tgtEl>
                                          <p:spTgt spid="80"/>
                                        </p:tgtEl>
                                      </p:cBhvr>
                                    </p:animEffect>
                                  </p:childTnLst>
                                </p:cTn>
                              </p:par>
                              <p:par>
                                <p:cTn id="134" presetID="6" presetClass="emph" presetSubtype="0" accel="100000" autoRev="1" fill="hold" nodeType="withEffect">
                                  <p:stCondLst>
                                    <p:cond delay="3000"/>
                                  </p:stCondLst>
                                  <p:childTnLst>
                                    <p:animScale>
                                      <p:cBhvr>
                                        <p:cTn id="135" dur="250" fill="hold"/>
                                        <p:tgtEl>
                                          <p:spTgt spid="80"/>
                                        </p:tgtEl>
                                      </p:cBhvr>
                                      <p:by x="115000" y="11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animBg="1"/>
      <p:bldP spid="102" grpId="0" animBg="1"/>
      <p:bldP spid="100" grpId="0" animBg="1"/>
      <p:bldP spid="104" grpId="0" animBg="1"/>
      <p:bldP spid="103" grpId="0" animBg="1"/>
      <p:bldP spid="99" grpId="0" animBg="1"/>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Afbeelding 18">
            <a:extLst>
              <a:ext uri="{FF2B5EF4-FFF2-40B4-BE49-F238E27FC236}">
                <a16:creationId xmlns:a16="http://schemas.microsoft.com/office/drawing/2014/main" id="{8311A1C2-C73C-4BFB-ABAE-E6D42D94A47B}"/>
              </a:ext>
            </a:extLst>
          </p:cNvPr>
          <p:cNvPicPr>
            <a:picLocks noChangeAspect="1"/>
          </p:cNvPicPr>
          <p:nvPr/>
        </p:nvPicPr>
        <p:blipFill>
          <a:blip r:embed="rId2">
            <a:extLst>
              <a:ext uri="{28A0092B-C50C-407E-A947-70E740481C1C}">
                <a14:useLocalDpi xmlns:a14="http://schemas.microsoft.com/office/drawing/2010/main" val="0"/>
              </a:ext>
            </a:extLst>
          </a:blip>
          <a:srcRect t="9010" b="9010"/>
          <a:stretch/>
        </p:blipFill>
        <p:spPr>
          <a:xfrm>
            <a:off x="-113042" y="-13062"/>
            <a:ext cx="12601432" cy="6880746"/>
          </a:xfrm>
          <a:prstGeom prst="rect">
            <a:avLst/>
          </a:prstGeom>
        </p:spPr>
      </p:pic>
      <p:sp>
        <p:nvSpPr>
          <p:cNvPr id="3" name="Tijdelijke aanduiding voor datum 2">
            <a:extLst>
              <a:ext uri="{FF2B5EF4-FFF2-40B4-BE49-F238E27FC236}">
                <a16:creationId xmlns:a16="http://schemas.microsoft.com/office/drawing/2014/main" id="{C0BB6254-B3CF-4B6B-81E9-BB9E0F1741FE}"/>
              </a:ext>
            </a:extLst>
          </p:cNvPr>
          <p:cNvSpPr>
            <a:spLocks noGrp="1"/>
          </p:cNvSpPr>
          <p:nvPr>
            <p:ph type="dt" sz="half" idx="10"/>
          </p:nvPr>
        </p:nvSpPr>
        <p:spPr/>
        <p:txBody>
          <a:bodyPr/>
          <a:lstStyle/>
          <a:p>
            <a:fld id="{152365C7-6517-4969-BBAB-224DA2513D06}" type="datetime1">
              <a:rPr lang="nl-NL" smtClean="0"/>
              <a:t>22-09-2023</a:t>
            </a:fld>
            <a:endParaRPr lang="en-GB" dirty="0"/>
          </a:p>
        </p:txBody>
      </p:sp>
      <p:sp>
        <p:nvSpPr>
          <p:cNvPr id="21" name="Rechthoek 20">
            <a:extLst>
              <a:ext uri="{FF2B5EF4-FFF2-40B4-BE49-F238E27FC236}">
                <a16:creationId xmlns:a16="http://schemas.microsoft.com/office/drawing/2014/main" id="{F8E533D6-B170-4996-9A86-C9839EF683D1}"/>
              </a:ext>
            </a:extLst>
          </p:cNvPr>
          <p:cNvSpPr/>
          <p:nvPr/>
        </p:nvSpPr>
        <p:spPr>
          <a:xfrm>
            <a:off x="839789" y="626795"/>
            <a:ext cx="3874716" cy="5412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el 1">
            <a:extLst>
              <a:ext uri="{FF2B5EF4-FFF2-40B4-BE49-F238E27FC236}">
                <a16:creationId xmlns:a16="http://schemas.microsoft.com/office/drawing/2014/main" id="{F5475727-F5B4-4695-8C40-0824607F3EE6}"/>
              </a:ext>
            </a:extLst>
          </p:cNvPr>
          <p:cNvSpPr>
            <a:spLocks noGrp="1"/>
          </p:cNvSpPr>
          <p:nvPr>
            <p:ph type="title"/>
          </p:nvPr>
        </p:nvSpPr>
        <p:spPr>
          <a:xfrm>
            <a:off x="1023135" y="621384"/>
            <a:ext cx="10329078" cy="517609"/>
          </a:xfrm>
        </p:spPr>
        <p:txBody>
          <a:bodyPr/>
          <a:lstStyle/>
          <a:p>
            <a:r>
              <a:rPr lang="nl-NL" dirty="0">
                <a:solidFill>
                  <a:schemeClr val="bg1"/>
                </a:solidFill>
              </a:rPr>
              <a:t>Handbal is mijn sport</a:t>
            </a:r>
            <a:endParaRPr lang="en-GB" dirty="0">
              <a:solidFill>
                <a:schemeClr val="bg1"/>
              </a:solidFill>
            </a:endParaRPr>
          </a:p>
        </p:txBody>
      </p:sp>
      <p:grpSp>
        <p:nvGrpSpPr>
          <p:cNvPr id="24" name="Groep 23">
            <a:extLst>
              <a:ext uri="{FF2B5EF4-FFF2-40B4-BE49-F238E27FC236}">
                <a16:creationId xmlns:a16="http://schemas.microsoft.com/office/drawing/2014/main" id="{513FB7E5-64E3-4C53-A951-954B9F5F9027}"/>
              </a:ext>
            </a:extLst>
          </p:cNvPr>
          <p:cNvGrpSpPr/>
          <p:nvPr/>
        </p:nvGrpSpPr>
        <p:grpSpPr>
          <a:xfrm rot="21368666">
            <a:off x="11130079" y="6326921"/>
            <a:ext cx="380903" cy="277014"/>
            <a:chOff x="950223" y="4545761"/>
            <a:chExt cx="4630895" cy="1194103"/>
          </a:xfrm>
        </p:grpSpPr>
        <p:sp>
          <p:nvSpPr>
            <p:cNvPr id="25" name="Rechthoek 19">
              <a:extLst>
                <a:ext uri="{FF2B5EF4-FFF2-40B4-BE49-F238E27FC236}">
                  <a16:creationId xmlns:a16="http://schemas.microsoft.com/office/drawing/2014/main" id="{76C57CAC-CBBB-4116-92F3-A5069657317D}"/>
                </a:ext>
              </a:extLst>
            </p:cNvPr>
            <p:cNvSpPr/>
            <p:nvPr/>
          </p:nvSpPr>
          <p:spPr>
            <a:xfrm>
              <a:off x="950223" y="4628945"/>
              <a:ext cx="4561070" cy="1110919"/>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hthoek 19">
              <a:extLst>
                <a:ext uri="{FF2B5EF4-FFF2-40B4-BE49-F238E27FC236}">
                  <a16:creationId xmlns:a16="http://schemas.microsoft.com/office/drawing/2014/main" id="{6C20553F-3363-4351-B9DB-D150C051942F}"/>
                </a:ext>
              </a:extLst>
            </p:cNvPr>
            <p:cNvSpPr/>
            <p:nvPr/>
          </p:nvSpPr>
          <p:spPr>
            <a:xfrm>
              <a:off x="1020048" y="4545761"/>
              <a:ext cx="4561070" cy="1110919"/>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7" name="Tijdelijke aanduiding voor dianummer 4">
            <a:extLst>
              <a:ext uri="{FF2B5EF4-FFF2-40B4-BE49-F238E27FC236}">
                <a16:creationId xmlns:a16="http://schemas.microsoft.com/office/drawing/2014/main" id="{3C8FF78B-6D48-4F34-9693-1B27B25DA7AB}"/>
              </a:ext>
            </a:extLst>
          </p:cNvPr>
          <p:cNvSpPr>
            <a:spLocks noGrp="1"/>
          </p:cNvSpPr>
          <p:nvPr>
            <p:ph type="sldNum" sz="quarter" idx="12"/>
          </p:nvPr>
        </p:nvSpPr>
        <p:spPr>
          <a:xfrm>
            <a:off x="10891684" y="6356352"/>
            <a:ext cx="462116" cy="236178"/>
          </a:xfrm>
        </p:spPr>
        <p:txBody>
          <a:bodyPr/>
          <a:lstStyle/>
          <a:p>
            <a:fld id="{E75BFFD5-5BBF-47BE-B5A6-386388B0B4F6}" type="slidenum">
              <a:rPr lang="en-GB" smtClean="0"/>
              <a:t>3</a:t>
            </a:fld>
            <a:endParaRPr lang="en-GB" dirty="0"/>
          </a:p>
        </p:txBody>
      </p:sp>
      <p:sp>
        <p:nvSpPr>
          <p:cNvPr id="29" name="Rechthoek 6">
            <a:extLst>
              <a:ext uri="{FF2B5EF4-FFF2-40B4-BE49-F238E27FC236}">
                <a16:creationId xmlns:a16="http://schemas.microsoft.com/office/drawing/2014/main" id="{43731DC5-3538-401A-AA1B-3F165CAF4242}"/>
              </a:ext>
            </a:extLst>
          </p:cNvPr>
          <p:cNvSpPr/>
          <p:nvPr/>
        </p:nvSpPr>
        <p:spPr>
          <a:xfrm>
            <a:off x="11472846" y="-13062"/>
            <a:ext cx="11280090" cy="6880790"/>
          </a:xfrm>
          <a:custGeom>
            <a:avLst/>
            <a:gdLst>
              <a:gd name="connsiteX0" fmla="*/ 0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0 w 839787"/>
              <a:gd name="connsiteY4"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657546 w 839787"/>
              <a:gd name="connsiteY4"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391149 w 839787"/>
              <a:gd name="connsiteY4" fmla="*/ 2681555 h 6858000"/>
              <a:gd name="connsiteX5" fmla="*/ 657546 w 839787"/>
              <a:gd name="connsiteY5"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545261 w 839787"/>
              <a:gd name="connsiteY4" fmla="*/ 2784297 h 6858000"/>
              <a:gd name="connsiteX5" fmla="*/ 657546 w 839787"/>
              <a:gd name="connsiteY5"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247311 w 839787"/>
              <a:gd name="connsiteY4" fmla="*/ 5054885 h 6858000"/>
              <a:gd name="connsiteX5" fmla="*/ 545261 w 839787"/>
              <a:gd name="connsiteY5" fmla="*/ 2784297 h 6858000"/>
              <a:gd name="connsiteX6" fmla="*/ 657546 w 839787"/>
              <a:gd name="connsiteY6"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144569 w 839787"/>
              <a:gd name="connsiteY4" fmla="*/ 4582274 h 6858000"/>
              <a:gd name="connsiteX5" fmla="*/ 545261 w 839787"/>
              <a:gd name="connsiteY5" fmla="*/ 2784297 h 6858000"/>
              <a:gd name="connsiteX6" fmla="*/ 657546 w 839787"/>
              <a:gd name="connsiteY6" fmla="*/ 0 h 6858000"/>
              <a:gd name="connsiteX0" fmla="*/ 512977 w 695218"/>
              <a:gd name="connsiteY0" fmla="*/ 0 h 6858000"/>
              <a:gd name="connsiteX1" fmla="*/ 695218 w 695218"/>
              <a:gd name="connsiteY1" fmla="*/ 0 h 6858000"/>
              <a:gd name="connsiteX2" fmla="*/ 695218 w 695218"/>
              <a:gd name="connsiteY2" fmla="*/ 6858000 h 6858000"/>
              <a:gd name="connsiteX3" fmla="*/ 163656 w 695218"/>
              <a:gd name="connsiteY3" fmla="*/ 6837452 h 6858000"/>
              <a:gd name="connsiteX4" fmla="*/ 0 w 695218"/>
              <a:gd name="connsiteY4" fmla="*/ 4582274 h 6858000"/>
              <a:gd name="connsiteX5" fmla="*/ 400692 w 695218"/>
              <a:gd name="connsiteY5" fmla="*/ 2784297 h 6858000"/>
              <a:gd name="connsiteX6" fmla="*/ 512977 w 695218"/>
              <a:gd name="connsiteY6" fmla="*/ 0 h 6858000"/>
              <a:gd name="connsiteX0" fmla="*/ 512977 w 695218"/>
              <a:gd name="connsiteY0" fmla="*/ 0 h 6878549"/>
              <a:gd name="connsiteX1" fmla="*/ 695218 w 695218"/>
              <a:gd name="connsiteY1" fmla="*/ 0 h 6878549"/>
              <a:gd name="connsiteX2" fmla="*/ 695218 w 695218"/>
              <a:gd name="connsiteY2" fmla="*/ 6858000 h 6878549"/>
              <a:gd name="connsiteX3" fmla="*/ 173931 w 695218"/>
              <a:gd name="connsiteY3" fmla="*/ 6878549 h 6878549"/>
              <a:gd name="connsiteX4" fmla="*/ 0 w 695218"/>
              <a:gd name="connsiteY4" fmla="*/ 4582274 h 6878549"/>
              <a:gd name="connsiteX5" fmla="*/ 400692 w 695218"/>
              <a:gd name="connsiteY5" fmla="*/ 2784297 h 6878549"/>
              <a:gd name="connsiteX6" fmla="*/ 512977 w 695218"/>
              <a:gd name="connsiteY6" fmla="*/ 0 h 6878549"/>
              <a:gd name="connsiteX0" fmla="*/ 512977 w 695218"/>
              <a:gd name="connsiteY0" fmla="*/ 0 h 6878549"/>
              <a:gd name="connsiteX1" fmla="*/ 695218 w 695218"/>
              <a:gd name="connsiteY1" fmla="*/ 0 h 6878549"/>
              <a:gd name="connsiteX2" fmla="*/ 695218 w 695218"/>
              <a:gd name="connsiteY2" fmla="*/ 6858000 h 6878549"/>
              <a:gd name="connsiteX3" fmla="*/ 173931 w 695218"/>
              <a:gd name="connsiteY3" fmla="*/ 6878549 h 6878549"/>
              <a:gd name="connsiteX4" fmla="*/ 0 w 695218"/>
              <a:gd name="connsiteY4" fmla="*/ 4582274 h 6878549"/>
              <a:gd name="connsiteX5" fmla="*/ 462337 w 695218"/>
              <a:gd name="connsiteY5" fmla="*/ 3205538 h 6878549"/>
              <a:gd name="connsiteX6" fmla="*/ 512977 w 695218"/>
              <a:gd name="connsiteY6" fmla="*/ 0 h 6878549"/>
              <a:gd name="connsiteX0" fmla="*/ 554074 w 695218"/>
              <a:gd name="connsiteY0" fmla="*/ 0 h 6888823"/>
              <a:gd name="connsiteX1" fmla="*/ 695218 w 695218"/>
              <a:gd name="connsiteY1" fmla="*/ 10274 h 6888823"/>
              <a:gd name="connsiteX2" fmla="*/ 695218 w 695218"/>
              <a:gd name="connsiteY2" fmla="*/ 6868274 h 6888823"/>
              <a:gd name="connsiteX3" fmla="*/ 173931 w 695218"/>
              <a:gd name="connsiteY3" fmla="*/ 6888823 h 6888823"/>
              <a:gd name="connsiteX4" fmla="*/ 0 w 695218"/>
              <a:gd name="connsiteY4" fmla="*/ 4592548 h 6888823"/>
              <a:gd name="connsiteX5" fmla="*/ 462337 w 695218"/>
              <a:gd name="connsiteY5" fmla="*/ 3215812 h 6888823"/>
              <a:gd name="connsiteX6" fmla="*/ 554074 w 695218"/>
              <a:gd name="connsiteY6" fmla="*/ 0 h 6888823"/>
              <a:gd name="connsiteX0" fmla="*/ 584897 w 695218"/>
              <a:gd name="connsiteY0" fmla="*/ 0 h 6878549"/>
              <a:gd name="connsiteX1" fmla="*/ 695218 w 695218"/>
              <a:gd name="connsiteY1" fmla="*/ 0 h 6878549"/>
              <a:gd name="connsiteX2" fmla="*/ 695218 w 695218"/>
              <a:gd name="connsiteY2" fmla="*/ 6858000 h 6878549"/>
              <a:gd name="connsiteX3" fmla="*/ 173931 w 695218"/>
              <a:gd name="connsiteY3" fmla="*/ 6878549 h 6878549"/>
              <a:gd name="connsiteX4" fmla="*/ 0 w 695218"/>
              <a:gd name="connsiteY4" fmla="*/ 4582274 h 6878549"/>
              <a:gd name="connsiteX5" fmla="*/ 462337 w 695218"/>
              <a:gd name="connsiteY5" fmla="*/ 3205538 h 6878549"/>
              <a:gd name="connsiteX6" fmla="*/ 584897 w 695218"/>
              <a:gd name="connsiteY6" fmla="*/ 0 h 6878549"/>
              <a:gd name="connsiteX0" fmla="*/ 512978 w 623299"/>
              <a:gd name="connsiteY0" fmla="*/ 0 h 6878549"/>
              <a:gd name="connsiteX1" fmla="*/ 623299 w 623299"/>
              <a:gd name="connsiteY1" fmla="*/ 0 h 6878549"/>
              <a:gd name="connsiteX2" fmla="*/ 623299 w 623299"/>
              <a:gd name="connsiteY2" fmla="*/ 6858000 h 6878549"/>
              <a:gd name="connsiteX3" fmla="*/ 102012 w 623299"/>
              <a:gd name="connsiteY3" fmla="*/ 6878549 h 6878549"/>
              <a:gd name="connsiteX4" fmla="*/ 0 w 623299"/>
              <a:gd name="connsiteY4" fmla="*/ 4756935 h 6878549"/>
              <a:gd name="connsiteX5" fmla="*/ 390418 w 623299"/>
              <a:gd name="connsiteY5" fmla="*/ 3205538 h 6878549"/>
              <a:gd name="connsiteX6" fmla="*/ 512978 w 623299"/>
              <a:gd name="connsiteY6" fmla="*/ 0 h 6878549"/>
              <a:gd name="connsiteX0" fmla="*/ 451333 w 561654"/>
              <a:gd name="connsiteY0" fmla="*/ 0 h 6878549"/>
              <a:gd name="connsiteX1" fmla="*/ 561654 w 561654"/>
              <a:gd name="connsiteY1" fmla="*/ 0 h 6878549"/>
              <a:gd name="connsiteX2" fmla="*/ 561654 w 561654"/>
              <a:gd name="connsiteY2" fmla="*/ 6858000 h 6878549"/>
              <a:gd name="connsiteX3" fmla="*/ 40367 w 561654"/>
              <a:gd name="connsiteY3" fmla="*/ 6878549 h 6878549"/>
              <a:gd name="connsiteX4" fmla="*/ 0 w 561654"/>
              <a:gd name="connsiteY4" fmla="*/ 4921321 h 6878549"/>
              <a:gd name="connsiteX5" fmla="*/ 328773 w 561654"/>
              <a:gd name="connsiteY5" fmla="*/ 3205538 h 6878549"/>
              <a:gd name="connsiteX6" fmla="*/ 451333 w 561654"/>
              <a:gd name="connsiteY6" fmla="*/ 0 h 6878549"/>
              <a:gd name="connsiteX0" fmla="*/ 451333 w 561654"/>
              <a:gd name="connsiteY0" fmla="*/ 0 h 6878549"/>
              <a:gd name="connsiteX1" fmla="*/ 561654 w 561654"/>
              <a:gd name="connsiteY1" fmla="*/ 0 h 6878549"/>
              <a:gd name="connsiteX2" fmla="*/ 561654 w 561654"/>
              <a:gd name="connsiteY2" fmla="*/ 6858000 h 6878549"/>
              <a:gd name="connsiteX3" fmla="*/ 40367 w 561654"/>
              <a:gd name="connsiteY3" fmla="*/ 6878549 h 6878549"/>
              <a:gd name="connsiteX4" fmla="*/ 0 w 561654"/>
              <a:gd name="connsiteY4" fmla="*/ 4921321 h 6878549"/>
              <a:gd name="connsiteX5" fmla="*/ 328773 w 561654"/>
              <a:gd name="connsiteY5" fmla="*/ 3051426 h 6878549"/>
              <a:gd name="connsiteX6" fmla="*/ 451333 w 561654"/>
              <a:gd name="connsiteY6" fmla="*/ 0 h 6878549"/>
              <a:gd name="connsiteX0" fmla="*/ 410966 w 521287"/>
              <a:gd name="connsiteY0" fmla="*/ 0 h 6878549"/>
              <a:gd name="connsiteX1" fmla="*/ 521287 w 521287"/>
              <a:gd name="connsiteY1" fmla="*/ 0 h 6878549"/>
              <a:gd name="connsiteX2" fmla="*/ 521287 w 521287"/>
              <a:gd name="connsiteY2" fmla="*/ 6858000 h 6878549"/>
              <a:gd name="connsiteX3" fmla="*/ 0 w 521287"/>
              <a:gd name="connsiteY3" fmla="*/ 6878549 h 6878549"/>
              <a:gd name="connsiteX4" fmla="*/ 11004 w 521287"/>
              <a:gd name="connsiteY4" fmla="*/ 4962418 h 6878549"/>
              <a:gd name="connsiteX5" fmla="*/ 288406 w 521287"/>
              <a:gd name="connsiteY5" fmla="*/ 3051426 h 6878549"/>
              <a:gd name="connsiteX6" fmla="*/ 410966 w 521287"/>
              <a:gd name="connsiteY6" fmla="*/ 0 h 6878549"/>
              <a:gd name="connsiteX0" fmla="*/ 399962 w 510283"/>
              <a:gd name="connsiteY0" fmla="*/ 0 h 6868275"/>
              <a:gd name="connsiteX1" fmla="*/ 510283 w 510283"/>
              <a:gd name="connsiteY1" fmla="*/ 0 h 6868275"/>
              <a:gd name="connsiteX2" fmla="*/ 510283 w 510283"/>
              <a:gd name="connsiteY2" fmla="*/ 6858000 h 6868275"/>
              <a:gd name="connsiteX3" fmla="*/ 143108 w 510283"/>
              <a:gd name="connsiteY3" fmla="*/ 6868275 h 6868275"/>
              <a:gd name="connsiteX4" fmla="*/ 0 w 510283"/>
              <a:gd name="connsiteY4" fmla="*/ 4962418 h 6868275"/>
              <a:gd name="connsiteX5" fmla="*/ 277402 w 510283"/>
              <a:gd name="connsiteY5" fmla="*/ 3051426 h 6868275"/>
              <a:gd name="connsiteX6" fmla="*/ 399962 w 510283"/>
              <a:gd name="connsiteY6" fmla="*/ 0 h 6868275"/>
              <a:gd name="connsiteX0" fmla="*/ 399962 w 6114249"/>
              <a:gd name="connsiteY0" fmla="*/ 0 h 6868275"/>
              <a:gd name="connsiteX1" fmla="*/ 6114249 w 6114249"/>
              <a:gd name="connsiteY1" fmla="*/ 0 h 6868275"/>
              <a:gd name="connsiteX2" fmla="*/ 510283 w 6114249"/>
              <a:gd name="connsiteY2" fmla="*/ 6858000 h 6868275"/>
              <a:gd name="connsiteX3" fmla="*/ 143108 w 6114249"/>
              <a:gd name="connsiteY3" fmla="*/ 6868275 h 6868275"/>
              <a:gd name="connsiteX4" fmla="*/ 0 w 6114249"/>
              <a:gd name="connsiteY4" fmla="*/ 4962418 h 6868275"/>
              <a:gd name="connsiteX5" fmla="*/ 277402 w 6114249"/>
              <a:gd name="connsiteY5" fmla="*/ 3051426 h 6868275"/>
              <a:gd name="connsiteX6" fmla="*/ 399962 w 6114249"/>
              <a:gd name="connsiteY6" fmla="*/ 0 h 6868275"/>
              <a:gd name="connsiteX0" fmla="*/ 399962 w 6989460"/>
              <a:gd name="connsiteY0" fmla="*/ 0 h 6868275"/>
              <a:gd name="connsiteX1" fmla="*/ 6114249 w 6989460"/>
              <a:gd name="connsiteY1" fmla="*/ 0 h 6868275"/>
              <a:gd name="connsiteX2" fmla="*/ 6989460 w 6989460"/>
              <a:gd name="connsiteY2" fmla="*/ 6858000 h 6868275"/>
              <a:gd name="connsiteX3" fmla="*/ 143108 w 6989460"/>
              <a:gd name="connsiteY3" fmla="*/ 6868275 h 6868275"/>
              <a:gd name="connsiteX4" fmla="*/ 0 w 6989460"/>
              <a:gd name="connsiteY4" fmla="*/ 4962418 h 6868275"/>
              <a:gd name="connsiteX5" fmla="*/ 277402 w 6989460"/>
              <a:gd name="connsiteY5" fmla="*/ 3051426 h 6868275"/>
              <a:gd name="connsiteX6" fmla="*/ 399962 w 6989460"/>
              <a:gd name="connsiteY6" fmla="*/ 0 h 6868275"/>
              <a:gd name="connsiteX0" fmla="*/ 399962 w 9902478"/>
              <a:gd name="connsiteY0" fmla="*/ 0 h 6868275"/>
              <a:gd name="connsiteX1" fmla="*/ 9902478 w 9902478"/>
              <a:gd name="connsiteY1" fmla="*/ 0 h 6868275"/>
              <a:gd name="connsiteX2" fmla="*/ 6989460 w 9902478"/>
              <a:gd name="connsiteY2" fmla="*/ 6858000 h 6868275"/>
              <a:gd name="connsiteX3" fmla="*/ 143108 w 9902478"/>
              <a:gd name="connsiteY3" fmla="*/ 6868275 h 6868275"/>
              <a:gd name="connsiteX4" fmla="*/ 0 w 9902478"/>
              <a:gd name="connsiteY4" fmla="*/ 4962418 h 6868275"/>
              <a:gd name="connsiteX5" fmla="*/ 277402 w 9902478"/>
              <a:gd name="connsiteY5" fmla="*/ 3051426 h 6868275"/>
              <a:gd name="connsiteX6" fmla="*/ 399962 w 9902478"/>
              <a:gd name="connsiteY6" fmla="*/ 0 h 6868275"/>
              <a:gd name="connsiteX0" fmla="*/ 399962 w 10385803"/>
              <a:gd name="connsiteY0" fmla="*/ 0 h 6871063"/>
              <a:gd name="connsiteX1" fmla="*/ 9902478 w 10385803"/>
              <a:gd name="connsiteY1" fmla="*/ 0 h 6871063"/>
              <a:gd name="connsiteX2" fmla="*/ 10385803 w 10385803"/>
              <a:gd name="connsiteY2" fmla="*/ 6871063 h 6871063"/>
              <a:gd name="connsiteX3" fmla="*/ 143108 w 10385803"/>
              <a:gd name="connsiteY3" fmla="*/ 6868275 h 6871063"/>
              <a:gd name="connsiteX4" fmla="*/ 0 w 10385803"/>
              <a:gd name="connsiteY4" fmla="*/ 4962418 h 6871063"/>
              <a:gd name="connsiteX5" fmla="*/ 277402 w 10385803"/>
              <a:gd name="connsiteY5" fmla="*/ 3051426 h 6871063"/>
              <a:gd name="connsiteX6" fmla="*/ 399962 w 10385803"/>
              <a:gd name="connsiteY6" fmla="*/ 0 h 6871063"/>
              <a:gd name="connsiteX0" fmla="*/ 399962 w 9980855"/>
              <a:gd name="connsiteY0" fmla="*/ 0 h 6871063"/>
              <a:gd name="connsiteX1" fmla="*/ 9902478 w 9980855"/>
              <a:gd name="connsiteY1" fmla="*/ 0 h 6871063"/>
              <a:gd name="connsiteX2" fmla="*/ 9980855 w 9980855"/>
              <a:gd name="connsiteY2" fmla="*/ 6871063 h 6871063"/>
              <a:gd name="connsiteX3" fmla="*/ 143108 w 9980855"/>
              <a:gd name="connsiteY3" fmla="*/ 6868275 h 6871063"/>
              <a:gd name="connsiteX4" fmla="*/ 0 w 9980855"/>
              <a:gd name="connsiteY4" fmla="*/ 4962418 h 6871063"/>
              <a:gd name="connsiteX5" fmla="*/ 277402 w 9980855"/>
              <a:gd name="connsiteY5" fmla="*/ 3051426 h 6871063"/>
              <a:gd name="connsiteX6" fmla="*/ 399962 w 9980855"/>
              <a:gd name="connsiteY6" fmla="*/ 0 h 6871063"/>
              <a:gd name="connsiteX0" fmla="*/ 399962 w 9980855"/>
              <a:gd name="connsiteY0" fmla="*/ 0 h 6871063"/>
              <a:gd name="connsiteX1" fmla="*/ 9902478 w 9980855"/>
              <a:gd name="connsiteY1" fmla="*/ 0 h 6871063"/>
              <a:gd name="connsiteX2" fmla="*/ 9946054 w 9980855"/>
              <a:gd name="connsiteY2" fmla="*/ 2686929 h 6871063"/>
              <a:gd name="connsiteX3" fmla="*/ 9980855 w 9980855"/>
              <a:gd name="connsiteY3" fmla="*/ 6871063 h 6871063"/>
              <a:gd name="connsiteX4" fmla="*/ 143108 w 9980855"/>
              <a:gd name="connsiteY4" fmla="*/ 6868275 h 6871063"/>
              <a:gd name="connsiteX5" fmla="*/ 0 w 9980855"/>
              <a:gd name="connsiteY5" fmla="*/ 4962418 h 6871063"/>
              <a:gd name="connsiteX6" fmla="*/ 277402 w 9980855"/>
              <a:gd name="connsiteY6" fmla="*/ 3051426 h 6871063"/>
              <a:gd name="connsiteX7" fmla="*/ 399962 w 9980855"/>
              <a:gd name="connsiteY7" fmla="*/ 0 h 6871063"/>
              <a:gd name="connsiteX0" fmla="*/ 399962 w 10171137"/>
              <a:gd name="connsiteY0" fmla="*/ 0 h 6871063"/>
              <a:gd name="connsiteX1" fmla="*/ 9902478 w 10171137"/>
              <a:gd name="connsiteY1" fmla="*/ 0 h 6871063"/>
              <a:gd name="connsiteX2" fmla="*/ 10171137 w 10171137"/>
              <a:gd name="connsiteY2" fmla="*/ 2855741 h 6871063"/>
              <a:gd name="connsiteX3" fmla="*/ 9980855 w 10171137"/>
              <a:gd name="connsiteY3" fmla="*/ 6871063 h 6871063"/>
              <a:gd name="connsiteX4" fmla="*/ 143108 w 10171137"/>
              <a:gd name="connsiteY4" fmla="*/ 6868275 h 6871063"/>
              <a:gd name="connsiteX5" fmla="*/ 0 w 10171137"/>
              <a:gd name="connsiteY5" fmla="*/ 4962418 h 6871063"/>
              <a:gd name="connsiteX6" fmla="*/ 277402 w 10171137"/>
              <a:gd name="connsiteY6" fmla="*/ 3051426 h 6871063"/>
              <a:gd name="connsiteX7" fmla="*/ 399962 w 10171137"/>
              <a:gd name="connsiteY7" fmla="*/ 0 h 6871063"/>
              <a:gd name="connsiteX0" fmla="*/ 399962 w 10923882"/>
              <a:gd name="connsiteY0" fmla="*/ 0 h 6871063"/>
              <a:gd name="connsiteX1" fmla="*/ 10923882 w 10923882"/>
              <a:gd name="connsiteY1" fmla="*/ 9728 h 6871063"/>
              <a:gd name="connsiteX2" fmla="*/ 10171137 w 10923882"/>
              <a:gd name="connsiteY2" fmla="*/ 2855741 h 6871063"/>
              <a:gd name="connsiteX3" fmla="*/ 9980855 w 10923882"/>
              <a:gd name="connsiteY3" fmla="*/ 6871063 h 6871063"/>
              <a:gd name="connsiteX4" fmla="*/ 143108 w 10923882"/>
              <a:gd name="connsiteY4" fmla="*/ 6868275 h 6871063"/>
              <a:gd name="connsiteX5" fmla="*/ 0 w 10923882"/>
              <a:gd name="connsiteY5" fmla="*/ 4962418 h 6871063"/>
              <a:gd name="connsiteX6" fmla="*/ 277402 w 10923882"/>
              <a:gd name="connsiteY6" fmla="*/ 3051426 h 6871063"/>
              <a:gd name="connsiteX7" fmla="*/ 399962 w 10923882"/>
              <a:gd name="connsiteY7" fmla="*/ 0 h 6871063"/>
              <a:gd name="connsiteX0" fmla="*/ 399962 w 10923882"/>
              <a:gd name="connsiteY0" fmla="*/ 0 h 6871063"/>
              <a:gd name="connsiteX1" fmla="*/ 10923882 w 10923882"/>
              <a:gd name="connsiteY1" fmla="*/ 9728 h 6871063"/>
              <a:gd name="connsiteX2" fmla="*/ 10171137 w 10923882"/>
              <a:gd name="connsiteY2" fmla="*/ 2855741 h 6871063"/>
              <a:gd name="connsiteX3" fmla="*/ 10895255 w 10923882"/>
              <a:gd name="connsiteY3" fmla="*/ 6871063 h 6871063"/>
              <a:gd name="connsiteX4" fmla="*/ 143108 w 10923882"/>
              <a:gd name="connsiteY4" fmla="*/ 6868275 h 6871063"/>
              <a:gd name="connsiteX5" fmla="*/ 0 w 10923882"/>
              <a:gd name="connsiteY5" fmla="*/ 4962418 h 6871063"/>
              <a:gd name="connsiteX6" fmla="*/ 277402 w 10923882"/>
              <a:gd name="connsiteY6" fmla="*/ 3051426 h 6871063"/>
              <a:gd name="connsiteX7" fmla="*/ 399962 w 10923882"/>
              <a:gd name="connsiteY7" fmla="*/ 0 h 6871063"/>
              <a:gd name="connsiteX0" fmla="*/ 399962 w 11104992"/>
              <a:gd name="connsiteY0" fmla="*/ 0 h 6871063"/>
              <a:gd name="connsiteX1" fmla="*/ 10923882 w 11104992"/>
              <a:gd name="connsiteY1" fmla="*/ 9728 h 6871063"/>
              <a:gd name="connsiteX2" fmla="*/ 11104992 w 11104992"/>
              <a:gd name="connsiteY2" fmla="*/ 2855741 h 6871063"/>
              <a:gd name="connsiteX3" fmla="*/ 10895255 w 11104992"/>
              <a:gd name="connsiteY3" fmla="*/ 6871063 h 6871063"/>
              <a:gd name="connsiteX4" fmla="*/ 143108 w 11104992"/>
              <a:gd name="connsiteY4" fmla="*/ 6868275 h 6871063"/>
              <a:gd name="connsiteX5" fmla="*/ 0 w 11104992"/>
              <a:gd name="connsiteY5" fmla="*/ 4962418 h 6871063"/>
              <a:gd name="connsiteX6" fmla="*/ 277402 w 11104992"/>
              <a:gd name="connsiteY6" fmla="*/ 3051426 h 6871063"/>
              <a:gd name="connsiteX7" fmla="*/ 399962 w 11104992"/>
              <a:gd name="connsiteY7" fmla="*/ 0 h 6871063"/>
              <a:gd name="connsiteX0" fmla="*/ 399962 w 11182814"/>
              <a:gd name="connsiteY0" fmla="*/ 0 h 6871063"/>
              <a:gd name="connsiteX1" fmla="*/ 10923882 w 11182814"/>
              <a:gd name="connsiteY1" fmla="*/ 9728 h 6871063"/>
              <a:gd name="connsiteX2" fmla="*/ 11182814 w 11182814"/>
              <a:gd name="connsiteY2" fmla="*/ 2670916 h 6871063"/>
              <a:gd name="connsiteX3" fmla="*/ 10895255 w 11182814"/>
              <a:gd name="connsiteY3" fmla="*/ 6871063 h 6871063"/>
              <a:gd name="connsiteX4" fmla="*/ 143108 w 11182814"/>
              <a:gd name="connsiteY4" fmla="*/ 6868275 h 6871063"/>
              <a:gd name="connsiteX5" fmla="*/ 0 w 11182814"/>
              <a:gd name="connsiteY5" fmla="*/ 4962418 h 6871063"/>
              <a:gd name="connsiteX6" fmla="*/ 277402 w 11182814"/>
              <a:gd name="connsiteY6" fmla="*/ 3051426 h 6871063"/>
              <a:gd name="connsiteX7" fmla="*/ 399962 w 11182814"/>
              <a:gd name="connsiteY7" fmla="*/ 0 h 6871063"/>
              <a:gd name="connsiteX0" fmla="*/ 399962 w 11182814"/>
              <a:gd name="connsiteY0" fmla="*/ 0 h 6880790"/>
              <a:gd name="connsiteX1" fmla="*/ 10923882 w 11182814"/>
              <a:gd name="connsiteY1" fmla="*/ 9728 h 6880790"/>
              <a:gd name="connsiteX2" fmla="*/ 11182814 w 11182814"/>
              <a:gd name="connsiteY2" fmla="*/ 2670916 h 6880790"/>
              <a:gd name="connsiteX3" fmla="*/ 11099536 w 11182814"/>
              <a:gd name="connsiteY3" fmla="*/ 6880790 h 6880790"/>
              <a:gd name="connsiteX4" fmla="*/ 143108 w 11182814"/>
              <a:gd name="connsiteY4" fmla="*/ 6868275 h 6880790"/>
              <a:gd name="connsiteX5" fmla="*/ 0 w 11182814"/>
              <a:gd name="connsiteY5" fmla="*/ 4962418 h 6880790"/>
              <a:gd name="connsiteX6" fmla="*/ 277402 w 11182814"/>
              <a:gd name="connsiteY6" fmla="*/ 3051426 h 6880790"/>
              <a:gd name="connsiteX7" fmla="*/ 399962 w 11182814"/>
              <a:gd name="connsiteY7" fmla="*/ 0 h 6880790"/>
              <a:gd name="connsiteX0" fmla="*/ 399962 w 11280090"/>
              <a:gd name="connsiteY0" fmla="*/ 0 h 6880790"/>
              <a:gd name="connsiteX1" fmla="*/ 10923882 w 11280090"/>
              <a:gd name="connsiteY1" fmla="*/ 9728 h 6880790"/>
              <a:gd name="connsiteX2" fmla="*/ 11280090 w 11280090"/>
              <a:gd name="connsiteY2" fmla="*/ 2661189 h 6880790"/>
              <a:gd name="connsiteX3" fmla="*/ 11099536 w 11280090"/>
              <a:gd name="connsiteY3" fmla="*/ 6880790 h 6880790"/>
              <a:gd name="connsiteX4" fmla="*/ 143108 w 11280090"/>
              <a:gd name="connsiteY4" fmla="*/ 6868275 h 6880790"/>
              <a:gd name="connsiteX5" fmla="*/ 0 w 11280090"/>
              <a:gd name="connsiteY5" fmla="*/ 4962418 h 6880790"/>
              <a:gd name="connsiteX6" fmla="*/ 277402 w 11280090"/>
              <a:gd name="connsiteY6" fmla="*/ 3051426 h 6880790"/>
              <a:gd name="connsiteX7" fmla="*/ 399962 w 11280090"/>
              <a:gd name="connsiteY7" fmla="*/ 0 h 6880790"/>
              <a:gd name="connsiteX0" fmla="*/ 399962 w 11280090"/>
              <a:gd name="connsiteY0" fmla="*/ 0 h 6880790"/>
              <a:gd name="connsiteX1" fmla="*/ 10923882 w 11280090"/>
              <a:gd name="connsiteY1" fmla="*/ 9728 h 6880790"/>
              <a:gd name="connsiteX2" fmla="*/ 11280090 w 11280090"/>
              <a:gd name="connsiteY2" fmla="*/ 2661189 h 6880790"/>
              <a:gd name="connsiteX3" fmla="*/ 11099536 w 11280090"/>
              <a:gd name="connsiteY3" fmla="*/ 6880790 h 6880790"/>
              <a:gd name="connsiteX4" fmla="*/ 143108 w 11280090"/>
              <a:gd name="connsiteY4" fmla="*/ 6868275 h 6880790"/>
              <a:gd name="connsiteX5" fmla="*/ 0 w 11280090"/>
              <a:gd name="connsiteY5" fmla="*/ 4962418 h 6880790"/>
              <a:gd name="connsiteX6" fmla="*/ 277402 w 11280090"/>
              <a:gd name="connsiteY6" fmla="*/ 3051426 h 6880790"/>
              <a:gd name="connsiteX7" fmla="*/ 399962 w 11280090"/>
              <a:gd name="connsiteY7" fmla="*/ 0 h 6880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80090" h="6880790">
                <a:moveTo>
                  <a:pt x="399962" y="0"/>
                </a:moveTo>
                <a:lnTo>
                  <a:pt x="10923882" y="9728"/>
                </a:lnTo>
                <a:lnTo>
                  <a:pt x="11280090" y="2661189"/>
                </a:lnTo>
                <a:lnTo>
                  <a:pt x="11099536" y="6880790"/>
                </a:lnTo>
                <a:lnTo>
                  <a:pt x="143108" y="6868275"/>
                </a:lnTo>
                <a:lnTo>
                  <a:pt x="0" y="4962418"/>
                </a:lnTo>
                <a:lnTo>
                  <a:pt x="277402" y="3051426"/>
                </a:lnTo>
                <a:lnTo>
                  <a:pt x="399962" y="0"/>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4" name="Groep 3">
            <a:extLst>
              <a:ext uri="{FF2B5EF4-FFF2-40B4-BE49-F238E27FC236}">
                <a16:creationId xmlns:a16="http://schemas.microsoft.com/office/drawing/2014/main" id="{0E33150D-0722-D88A-BB53-3168CA4A2BA3}"/>
              </a:ext>
            </a:extLst>
          </p:cNvPr>
          <p:cNvGrpSpPr/>
          <p:nvPr/>
        </p:nvGrpSpPr>
        <p:grpSpPr>
          <a:xfrm rot="20454">
            <a:off x="846336" y="2054074"/>
            <a:ext cx="3865342" cy="2746518"/>
            <a:chOff x="922202" y="4545761"/>
            <a:chExt cx="4658916" cy="1140198"/>
          </a:xfrm>
        </p:grpSpPr>
        <p:sp>
          <p:nvSpPr>
            <p:cNvPr id="20" name="Rechthoek 19">
              <a:extLst>
                <a:ext uri="{FF2B5EF4-FFF2-40B4-BE49-F238E27FC236}">
                  <a16:creationId xmlns:a16="http://schemas.microsoft.com/office/drawing/2014/main" id="{32EACA5A-E6F3-717D-DB57-7C31F548BCE3}"/>
                </a:ext>
              </a:extLst>
            </p:cNvPr>
            <p:cNvSpPr/>
            <p:nvPr/>
          </p:nvSpPr>
          <p:spPr>
            <a:xfrm>
              <a:off x="922202" y="4628945"/>
              <a:ext cx="4589088" cy="1057014"/>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081775"/>
                <a:gd name="connsiteX1" fmla="*/ 4452419 w 4561070"/>
                <a:gd name="connsiteY1" fmla="*/ 89479 h 1081775"/>
                <a:gd name="connsiteX2" fmla="*/ 4561070 w 4561070"/>
                <a:gd name="connsiteY2" fmla="*/ 441545 h 1081775"/>
                <a:gd name="connsiteX3" fmla="*/ 4537888 w 4561070"/>
                <a:gd name="connsiteY3" fmla="*/ 1081775 h 1081775"/>
                <a:gd name="connsiteX4" fmla="*/ 70644 w 4561070"/>
                <a:gd name="connsiteY4" fmla="*/ 1069109 h 1081775"/>
                <a:gd name="connsiteX5" fmla="*/ 0 w 4561070"/>
                <a:gd name="connsiteY5" fmla="*/ 394184 h 1081775"/>
                <a:gd name="connsiteX6" fmla="*/ 169912 w 4561070"/>
                <a:gd name="connsiteY6" fmla="*/ 0 h 1081775"/>
                <a:gd name="connsiteX0" fmla="*/ 169912 w 4561070"/>
                <a:gd name="connsiteY0" fmla="*/ 0 h 1069109"/>
                <a:gd name="connsiteX1" fmla="*/ 4452419 w 4561070"/>
                <a:gd name="connsiteY1" fmla="*/ 89479 h 1069109"/>
                <a:gd name="connsiteX2" fmla="*/ 4561070 w 4561070"/>
                <a:gd name="connsiteY2" fmla="*/ 441545 h 1069109"/>
                <a:gd name="connsiteX3" fmla="*/ 4523431 w 4561070"/>
                <a:gd name="connsiteY3" fmla="*/ 1046885 h 1069109"/>
                <a:gd name="connsiteX4" fmla="*/ 70644 w 4561070"/>
                <a:gd name="connsiteY4" fmla="*/ 1069109 h 1069109"/>
                <a:gd name="connsiteX5" fmla="*/ 0 w 4561070"/>
                <a:gd name="connsiteY5" fmla="*/ 394184 h 1069109"/>
                <a:gd name="connsiteX6" fmla="*/ 169912 w 4561070"/>
                <a:gd name="connsiteY6" fmla="*/ 0 h 1069109"/>
                <a:gd name="connsiteX0" fmla="*/ 211981 w 4603139"/>
                <a:gd name="connsiteY0" fmla="*/ 0 h 1069109"/>
                <a:gd name="connsiteX1" fmla="*/ 4494488 w 4603139"/>
                <a:gd name="connsiteY1" fmla="*/ 89479 h 1069109"/>
                <a:gd name="connsiteX2" fmla="*/ 4603139 w 4603139"/>
                <a:gd name="connsiteY2" fmla="*/ 441545 h 1069109"/>
                <a:gd name="connsiteX3" fmla="*/ 4565500 w 4603139"/>
                <a:gd name="connsiteY3" fmla="*/ 1046885 h 1069109"/>
                <a:gd name="connsiteX4" fmla="*/ 112713 w 4603139"/>
                <a:gd name="connsiteY4" fmla="*/ 1069109 h 1069109"/>
                <a:gd name="connsiteX5" fmla="*/ 1 w 4603139"/>
                <a:gd name="connsiteY5" fmla="*/ 345371 h 1069109"/>
                <a:gd name="connsiteX6" fmla="*/ 211981 w 4603139"/>
                <a:gd name="connsiteY6" fmla="*/ 0 h 1069109"/>
                <a:gd name="connsiteX0" fmla="*/ 197930 w 4589088"/>
                <a:gd name="connsiteY0" fmla="*/ 0 h 1069109"/>
                <a:gd name="connsiteX1" fmla="*/ 4480437 w 4589088"/>
                <a:gd name="connsiteY1" fmla="*/ 89479 h 1069109"/>
                <a:gd name="connsiteX2" fmla="*/ 4589088 w 4589088"/>
                <a:gd name="connsiteY2" fmla="*/ 441545 h 1069109"/>
                <a:gd name="connsiteX3" fmla="*/ 4551449 w 4589088"/>
                <a:gd name="connsiteY3" fmla="*/ 1046885 h 1069109"/>
                <a:gd name="connsiteX4" fmla="*/ 98662 w 4589088"/>
                <a:gd name="connsiteY4" fmla="*/ 1069109 h 1069109"/>
                <a:gd name="connsiteX5" fmla="*/ 0 w 4589088"/>
                <a:gd name="connsiteY5" fmla="*/ 362806 h 1069109"/>
                <a:gd name="connsiteX6" fmla="*/ 197930 w 4589088"/>
                <a:gd name="connsiteY6" fmla="*/ 0 h 1069109"/>
                <a:gd name="connsiteX0" fmla="*/ 197930 w 4589088"/>
                <a:gd name="connsiteY0" fmla="*/ 0 h 1046885"/>
                <a:gd name="connsiteX1" fmla="*/ 4480437 w 4589088"/>
                <a:gd name="connsiteY1" fmla="*/ 89479 h 1046885"/>
                <a:gd name="connsiteX2" fmla="*/ 4589088 w 4589088"/>
                <a:gd name="connsiteY2" fmla="*/ 441545 h 1046885"/>
                <a:gd name="connsiteX3" fmla="*/ 4551449 w 4589088"/>
                <a:gd name="connsiteY3" fmla="*/ 1046885 h 1046885"/>
                <a:gd name="connsiteX4" fmla="*/ 166313 w 4589088"/>
                <a:gd name="connsiteY4" fmla="*/ 1044568 h 1046885"/>
                <a:gd name="connsiteX5" fmla="*/ 0 w 4589088"/>
                <a:gd name="connsiteY5" fmla="*/ 362806 h 1046885"/>
                <a:gd name="connsiteX6" fmla="*/ 197930 w 4589088"/>
                <a:gd name="connsiteY6" fmla="*/ 0 h 1046885"/>
                <a:gd name="connsiteX0" fmla="*/ 197930 w 4589088"/>
                <a:gd name="connsiteY0" fmla="*/ 0 h 1051592"/>
                <a:gd name="connsiteX1" fmla="*/ 4480437 w 4589088"/>
                <a:gd name="connsiteY1" fmla="*/ 89479 h 1051592"/>
                <a:gd name="connsiteX2" fmla="*/ 4589088 w 4589088"/>
                <a:gd name="connsiteY2" fmla="*/ 441545 h 1051592"/>
                <a:gd name="connsiteX3" fmla="*/ 4551449 w 4589088"/>
                <a:gd name="connsiteY3" fmla="*/ 1046885 h 1051592"/>
                <a:gd name="connsiteX4" fmla="*/ 139188 w 4589088"/>
                <a:gd name="connsiteY4" fmla="*/ 1051592 h 1051592"/>
                <a:gd name="connsiteX5" fmla="*/ 0 w 4589088"/>
                <a:gd name="connsiteY5" fmla="*/ 362806 h 1051592"/>
                <a:gd name="connsiteX6" fmla="*/ 197930 w 4589088"/>
                <a:gd name="connsiteY6" fmla="*/ 0 h 1051592"/>
                <a:gd name="connsiteX0" fmla="*/ 197930 w 4589088"/>
                <a:gd name="connsiteY0" fmla="*/ 0 h 1057014"/>
                <a:gd name="connsiteX1" fmla="*/ 4480437 w 4589088"/>
                <a:gd name="connsiteY1" fmla="*/ 89479 h 1057014"/>
                <a:gd name="connsiteX2" fmla="*/ 4589088 w 4589088"/>
                <a:gd name="connsiteY2" fmla="*/ 441545 h 1057014"/>
                <a:gd name="connsiteX3" fmla="*/ 4551449 w 4589088"/>
                <a:gd name="connsiteY3" fmla="*/ 1046885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1135 w 4589088"/>
                <a:gd name="connsiteY3" fmla="*/ 1033371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0945 w 4589088"/>
                <a:gd name="connsiteY3" fmla="*/ 1025263 h 1057014"/>
                <a:gd name="connsiteX4" fmla="*/ 128752 w 4589088"/>
                <a:gd name="connsiteY4" fmla="*/ 1057014 h 1057014"/>
                <a:gd name="connsiteX5" fmla="*/ 0 w 4589088"/>
                <a:gd name="connsiteY5" fmla="*/ 362806 h 1057014"/>
                <a:gd name="connsiteX6" fmla="*/ 197930 w 4589088"/>
                <a:gd name="connsiteY6" fmla="*/ 0 h 10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9088" h="1057014">
                  <a:moveTo>
                    <a:pt x="197930" y="0"/>
                  </a:moveTo>
                  <a:lnTo>
                    <a:pt x="4480437" y="89479"/>
                  </a:lnTo>
                  <a:lnTo>
                    <a:pt x="4589088" y="441545"/>
                  </a:lnTo>
                  <a:lnTo>
                    <a:pt x="4550945" y="1025263"/>
                  </a:lnTo>
                  <a:lnTo>
                    <a:pt x="128752" y="1057014"/>
                  </a:lnTo>
                  <a:cubicBezTo>
                    <a:pt x="86687" y="818102"/>
                    <a:pt x="42065" y="601718"/>
                    <a:pt x="0" y="362806"/>
                  </a:cubicBezTo>
                  <a:cubicBezTo>
                    <a:pt x="97925" y="135478"/>
                    <a:pt x="121864" y="194541"/>
                    <a:pt x="19793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hthoek 19">
              <a:extLst>
                <a:ext uri="{FF2B5EF4-FFF2-40B4-BE49-F238E27FC236}">
                  <a16:creationId xmlns:a16="http://schemas.microsoft.com/office/drawing/2014/main" id="{34F5F843-110D-7658-29B4-DEBF609BB897}"/>
                </a:ext>
              </a:extLst>
            </p:cNvPr>
            <p:cNvSpPr/>
            <p:nvPr/>
          </p:nvSpPr>
          <p:spPr>
            <a:xfrm>
              <a:off x="1020048" y="4545761"/>
              <a:ext cx="4561070" cy="1110919"/>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3" name="Tekstvak 22">
            <a:extLst>
              <a:ext uri="{FF2B5EF4-FFF2-40B4-BE49-F238E27FC236}">
                <a16:creationId xmlns:a16="http://schemas.microsoft.com/office/drawing/2014/main" id="{88065A11-6DB0-60C6-EEEF-74CE45E4E4BD}"/>
              </a:ext>
            </a:extLst>
          </p:cNvPr>
          <p:cNvSpPr txBox="1"/>
          <p:nvPr/>
        </p:nvSpPr>
        <p:spPr>
          <a:xfrm rot="20454">
            <a:off x="1183153" y="2565559"/>
            <a:ext cx="3132583" cy="1723549"/>
          </a:xfrm>
          <a:prstGeom prst="rect">
            <a:avLst/>
          </a:prstGeom>
          <a:noFill/>
        </p:spPr>
        <p:txBody>
          <a:bodyPr wrap="square" lIns="0" tIns="0" rIns="0" bIns="0" rtlCol="0" anchor="t">
            <a:spAutoFit/>
          </a:bodyPr>
          <a:lstStyle/>
          <a:p>
            <a:pPr marL="285750" indent="-285750">
              <a:buClr>
                <a:schemeClr val="accent1"/>
              </a:buClr>
              <a:buBlip>
                <a:blip r:embed="rId3"/>
              </a:buBlip>
            </a:pPr>
            <a:r>
              <a:rPr lang="nl-NL" sz="1600" dirty="0"/>
              <a:t>Zet hier de naam van jouw vereniging</a:t>
            </a:r>
          </a:p>
          <a:p>
            <a:pPr marL="285750" indent="-285750">
              <a:buClr>
                <a:schemeClr val="accent1"/>
              </a:buClr>
              <a:buBlip>
                <a:blip r:embed="rId3"/>
              </a:buBlip>
            </a:pPr>
            <a:endParaRPr lang="nl-NL" sz="1600" dirty="0"/>
          </a:p>
          <a:p>
            <a:pPr marL="285750" indent="-285750">
              <a:buClr>
                <a:schemeClr val="accent1"/>
              </a:buClr>
              <a:buBlip>
                <a:blip r:embed="rId3"/>
              </a:buBlip>
            </a:pPr>
            <a:r>
              <a:rPr lang="nl-NL" sz="1600" dirty="0"/>
              <a:t>Zet hier in welk team jij speelt</a:t>
            </a:r>
          </a:p>
          <a:p>
            <a:pPr marL="285750" indent="-285750">
              <a:buClr>
                <a:schemeClr val="accent1"/>
              </a:buClr>
              <a:buBlip>
                <a:blip r:embed="rId3"/>
              </a:buBlip>
            </a:pPr>
            <a:endParaRPr lang="nl-NL" sz="1600" dirty="0"/>
          </a:p>
          <a:p>
            <a:pPr marL="285750" indent="-285750">
              <a:buClr>
                <a:schemeClr val="accent1"/>
              </a:buClr>
              <a:buBlip>
                <a:blip r:embed="rId3"/>
              </a:buBlip>
            </a:pPr>
            <a:r>
              <a:rPr lang="nl-NL" sz="1600" dirty="0"/>
              <a:t>Nog meer feitjes die jij wilt vertellen</a:t>
            </a:r>
          </a:p>
        </p:txBody>
      </p:sp>
    </p:spTree>
    <p:extLst>
      <p:ext uri="{BB962C8B-B14F-4D97-AF65-F5344CB8AC3E}">
        <p14:creationId xmlns:p14="http://schemas.microsoft.com/office/powerpoint/2010/main" val="3723012738"/>
      </p:ext>
    </p:extLst>
  </p:cSld>
  <p:clrMapOvr>
    <a:masterClrMapping/>
  </p:clrMapOvr>
  <p:transition spd="slow">
    <p:strip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42000" decel="4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1" accel="42000" decel="4000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1000" fill="hold"/>
                                        <p:tgtEl>
                                          <p:spTgt spid="21"/>
                                        </p:tgtEl>
                                        <p:attrNameLst>
                                          <p:attrName>ppt_x</p:attrName>
                                        </p:attrNameLst>
                                      </p:cBhvr>
                                      <p:tavLst>
                                        <p:tav tm="0">
                                          <p:val>
                                            <p:strVal val="#ppt_x"/>
                                          </p:val>
                                        </p:tav>
                                        <p:tav tm="100000">
                                          <p:val>
                                            <p:strVal val="#ppt_x"/>
                                          </p:val>
                                        </p:tav>
                                      </p:tavLst>
                                    </p:anim>
                                    <p:anim calcmode="lin" valueType="num">
                                      <p:cBhvr additive="base">
                                        <p:cTn id="12" dur="1000" fill="hold"/>
                                        <p:tgtEl>
                                          <p:spTgt spid="21"/>
                                        </p:tgtEl>
                                        <p:attrNameLst>
                                          <p:attrName>ppt_y</p:attrName>
                                        </p:attrNameLst>
                                      </p:cBhvr>
                                      <p:tavLst>
                                        <p:tav tm="0">
                                          <p:val>
                                            <p:strVal val="0-#ppt_h/2"/>
                                          </p:val>
                                        </p:tav>
                                        <p:tav tm="100000">
                                          <p:val>
                                            <p:strVal val="#ppt_y"/>
                                          </p:val>
                                        </p:tav>
                                      </p:tavLst>
                                    </p:anim>
                                  </p:childTnLst>
                                </p:cTn>
                              </p:par>
                              <p:par>
                                <p:cTn id="13" presetID="6" presetClass="emph" presetSubtype="0" repeatCount="indefinite" accel="51000" decel="48000" autoRev="1" fill="hold" nodeType="withEffect">
                                  <p:stCondLst>
                                    <p:cond delay="0"/>
                                  </p:stCondLst>
                                  <p:childTnLst>
                                    <p:animScale>
                                      <p:cBhvr>
                                        <p:cTn id="14" dur="9000" fill="hold"/>
                                        <p:tgtEl>
                                          <p:spTgt spid="19"/>
                                        </p:tgtEl>
                                      </p:cBhvr>
                                      <p:by x="112000" y="112000"/>
                                    </p:animScale>
                                  </p:childTnLst>
                                </p:cTn>
                              </p:par>
                              <p:par>
                                <p:cTn id="15" presetID="53" presetClass="entr" presetSubtype="16" fill="hold" nodeType="withEffect">
                                  <p:stCondLst>
                                    <p:cond delay="1750"/>
                                  </p:stCondLst>
                                  <p:childTnLst>
                                    <p:set>
                                      <p:cBhvr>
                                        <p:cTn id="16" dur="1" fill="hold">
                                          <p:stCondLst>
                                            <p:cond delay="0"/>
                                          </p:stCondLst>
                                        </p:cTn>
                                        <p:tgtEl>
                                          <p:spTgt spid="4"/>
                                        </p:tgtEl>
                                        <p:attrNameLst>
                                          <p:attrName>style.visibility</p:attrName>
                                        </p:attrNameLst>
                                      </p:cBhvr>
                                      <p:to>
                                        <p:strVal val="visible"/>
                                      </p:to>
                                    </p:set>
                                    <p:anim calcmode="lin" valueType="num">
                                      <p:cBhvr>
                                        <p:cTn id="17" dur="350" fill="hold"/>
                                        <p:tgtEl>
                                          <p:spTgt spid="4"/>
                                        </p:tgtEl>
                                        <p:attrNameLst>
                                          <p:attrName>ppt_w</p:attrName>
                                        </p:attrNameLst>
                                      </p:cBhvr>
                                      <p:tavLst>
                                        <p:tav tm="0">
                                          <p:val>
                                            <p:fltVal val="0"/>
                                          </p:val>
                                        </p:tav>
                                        <p:tav tm="100000">
                                          <p:val>
                                            <p:strVal val="#ppt_w"/>
                                          </p:val>
                                        </p:tav>
                                      </p:tavLst>
                                    </p:anim>
                                    <p:anim calcmode="lin" valueType="num">
                                      <p:cBhvr>
                                        <p:cTn id="18" dur="350" fill="hold"/>
                                        <p:tgtEl>
                                          <p:spTgt spid="4"/>
                                        </p:tgtEl>
                                        <p:attrNameLst>
                                          <p:attrName>ppt_h</p:attrName>
                                        </p:attrNameLst>
                                      </p:cBhvr>
                                      <p:tavLst>
                                        <p:tav tm="0">
                                          <p:val>
                                            <p:fltVal val="0"/>
                                          </p:val>
                                        </p:tav>
                                        <p:tav tm="100000">
                                          <p:val>
                                            <p:strVal val="#ppt_h"/>
                                          </p:val>
                                        </p:tav>
                                      </p:tavLst>
                                    </p:anim>
                                    <p:animEffect transition="in" filter="fade">
                                      <p:cBhvr>
                                        <p:cTn id="19" dur="350"/>
                                        <p:tgtEl>
                                          <p:spTgt spid="4"/>
                                        </p:tgtEl>
                                      </p:cBhvr>
                                    </p:animEffect>
                                  </p:childTnLst>
                                </p:cTn>
                              </p:par>
                              <p:par>
                                <p:cTn id="20" presetID="6" presetClass="emph" presetSubtype="0" accel="100000" autoRev="1" fill="hold" nodeType="withEffect">
                                  <p:stCondLst>
                                    <p:cond delay="1750"/>
                                  </p:stCondLst>
                                  <p:childTnLst>
                                    <p:animScale>
                                      <p:cBhvr>
                                        <p:cTn id="21" dur="250" fill="hold"/>
                                        <p:tgtEl>
                                          <p:spTgt spid="4"/>
                                        </p:tgtEl>
                                      </p:cBhvr>
                                      <p:by x="115000" y="115000"/>
                                    </p:animScale>
                                  </p:childTnLst>
                                </p:cTn>
                              </p:par>
                              <p:par>
                                <p:cTn id="22" presetID="53" presetClass="entr" presetSubtype="16" fill="hold" grpId="0" nodeType="withEffect">
                                  <p:stCondLst>
                                    <p:cond delay="2000"/>
                                  </p:stCondLst>
                                  <p:childTnLst>
                                    <p:set>
                                      <p:cBhvr>
                                        <p:cTn id="23" dur="1" fill="hold">
                                          <p:stCondLst>
                                            <p:cond delay="0"/>
                                          </p:stCondLst>
                                        </p:cTn>
                                        <p:tgtEl>
                                          <p:spTgt spid="23"/>
                                        </p:tgtEl>
                                        <p:attrNameLst>
                                          <p:attrName>style.visibility</p:attrName>
                                        </p:attrNameLst>
                                      </p:cBhvr>
                                      <p:to>
                                        <p:strVal val="visible"/>
                                      </p:to>
                                    </p:set>
                                    <p:anim calcmode="lin" valueType="num">
                                      <p:cBhvr>
                                        <p:cTn id="24" dur="350" fill="hold"/>
                                        <p:tgtEl>
                                          <p:spTgt spid="23"/>
                                        </p:tgtEl>
                                        <p:attrNameLst>
                                          <p:attrName>ppt_w</p:attrName>
                                        </p:attrNameLst>
                                      </p:cBhvr>
                                      <p:tavLst>
                                        <p:tav tm="0">
                                          <p:val>
                                            <p:fltVal val="0"/>
                                          </p:val>
                                        </p:tav>
                                        <p:tav tm="100000">
                                          <p:val>
                                            <p:strVal val="#ppt_w"/>
                                          </p:val>
                                        </p:tav>
                                      </p:tavLst>
                                    </p:anim>
                                    <p:anim calcmode="lin" valueType="num">
                                      <p:cBhvr>
                                        <p:cTn id="25" dur="350" fill="hold"/>
                                        <p:tgtEl>
                                          <p:spTgt spid="23"/>
                                        </p:tgtEl>
                                        <p:attrNameLst>
                                          <p:attrName>ppt_h</p:attrName>
                                        </p:attrNameLst>
                                      </p:cBhvr>
                                      <p:tavLst>
                                        <p:tav tm="0">
                                          <p:val>
                                            <p:fltVal val="0"/>
                                          </p:val>
                                        </p:tav>
                                        <p:tav tm="100000">
                                          <p:val>
                                            <p:strVal val="#ppt_h"/>
                                          </p:val>
                                        </p:tav>
                                      </p:tavLst>
                                    </p:anim>
                                    <p:animEffect transition="in" filter="fade">
                                      <p:cBhvr>
                                        <p:cTn id="26" dur="350"/>
                                        <p:tgtEl>
                                          <p:spTgt spid="23"/>
                                        </p:tgtEl>
                                      </p:cBhvr>
                                    </p:animEffect>
                                  </p:childTnLst>
                                </p:cTn>
                              </p:par>
                              <p:par>
                                <p:cTn id="27" presetID="6" presetClass="emph" presetSubtype="0" accel="100000" autoRev="1" fill="hold" grpId="1" nodeType="withEffect">
                                  <p:stCondLst>
                                    <p:cond delay="2000"/>
                                  </p:stCondLst>
                                  <p:childTnLst>
                                    <p:animScale>
                                      <p:cBhvr>
                                        <p:cTn id="28" dur="250" fill="hold"/>
                                        <p:tgtEl>
                                          <p:spTgt spid="23"/>
                                        </p:tgtEl>
                                      </p:cBhvr>
                                      <p:by x="115000" y="11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 grpId="0"/>
      <p:bldP spid="23" grpId="0"/>
      <p:bldP spid="23"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Afbeelding 32" descr="Afbeelding met persoon, sport, buiten, spel&#10;&#10;Automatisch gegenereerde beschrijving">
            <a:extLst>
              <a:ext uri="{FF2B5EF4-FFF2-40B4-BE49-F238E27FC236}">
                <a16:creationId xmlns:a16="http://schemas.microsoft.com/office/drawing/2014/main" id="{F398DF7B-5927-4D16-8E1F-C300B8CADB72}"/>
              </a:ext>
            </a:extLst>
          </p:cNvPr>
          <p:cNvPicPr>
            <a:picLocks noChangeAspect="1"/>
          </p:cNvPicPr>
          <p:nvPr/>
        </p:nvPicPr>
        <p:blipFill rotWithShape="1">
          <a:blip r:embed="rId2">
            <a:extLst>
              <a:ext uri="{28A0092B-C50C-407E-A947-70E740481C1C}">
                <a14:useLocalDpi xmlns:a14="http://schemas.microsoft.com/office/drawing/2010/main" val="0"/>
              </a:ext>
            </a:extLst>
          </a:blip>
          <a:srcRect t="10239" b="5375"/>
          <a:stretch/>
        </p:blipFill>
        <p:spPr>
          <a:xfrm>
            <a:off x="0" y="0"/>
            <a:ext cx="12192000" cy="6858000"/>
          </a:xfrm>
          <a:prstGeom prst="rect">
            <a:avLst/>
          </a:prstGeom>
        </p:spPr>
      </p:pic>
      <p:sp>
        <p:nvSpPr>
          <p:cNvPr id="64" name="!!Rechthoek 63">
            <a:extLst>
              <a:ext uri="{FF2B5EF4-FFF2-40B4-BE49-F238E27FC236}">
                <a16:creationId xmlns:a16="http://schemas.microsoft.com/office/drawing/2014/main" id="{7C896E18-B997-4FD6-914F-311F447849ED}"/>
              </a:ext>
            </a:extLst>
          </p:cNvPr>
          <p:cNvSpPr/>
          <p:nvPr/>
        </p:nvSpPr>
        <p:spPr>
          <a:xfrm>
            <a:off x="0" y="-13063"/>
            <a:ext cx="12192000" cy="6880790"/>
          </a:xfrm>
          <a:prstGeom prst="rect">
            <a:avLst/>
          </a:prstGeom>
          <a:gradFill>
            <a:gsLst>
              <a:gs pos="0">
                <a:schemeClr val="accent5">
                  <a:alpha val="70000"/>
                </a:schemeClr>
              </a:gs>
              <a:gs pos="100000">
                <a:schemeClr val="tx1">
                  <a:alpha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hthoek 6">
            <a:extLst>
              <a:ext uri="{FF2B5EF4-FFF2-40B4-BE49-F238E27FC236}">
                <a16:creationId xmlns:a16="http://schemas.microsoft.com/office/drawing/2014/main" id="{539DF296-679F-449A-94B5-072A91F8CD21}"/>
              </a:ext>
            </a:extLst>
          </p:cNvPr>
          <p:cNvSpPr/>
          <p:nvPr/>
        </p:nvSpPr>
        <p:spPr>
          <a:xfrm>
            <a:off x="484544" y="-13062"/>
            <a:ext cx="11405239" cy="6880790"/>
          </a:xfrm>
          <a:custGeom>
            <a:avLst/>
            <a:gdLst>
              <a:gd name="connsiteX0" fmla="*/ 0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0 w 839787"/>
              <a:gd name="connsiteY4"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657546 w 839787"/>
              <a:gd name="connsiteY4"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391149 w 839787"/>
              <a:gd name="connsiteY4" fmla="*/ 2681555 h 6858000"/>
              <a:gd name="connsiteX5" fmla="*/ 657546 w 839787"/>
              <a:gd name="connsiteY5"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545261 w 839787"/>
              <a:gd name="connsiteY4" fmla="*/ 2784297 h 6858000"/>
              <a:gd name="connsiteX5" fmla="*/ 657546 w 839787"/>
              <a:gd name="connsiteY5"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247311 w 839787"/>
              <a:gd name="connsiteY4" fmla="*/ 5054885 h 6858000"/>
              <a:gd name="connsiteX5" fmla="*/ 545261 w 839787"/>
              <a:gd name="connsiteY5" fmla="*/ 2784297 h 6858000"/>
              <a:gd name="connsiteX6" fmla="*/ 657546 w 839787"/>
              <a:gd name="connsiteY6"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144569 w 839787"/>
              <a:gd name="connsiteY4" fmla="*/ 4582274 h 6858000"/>
              <a:gd name="connsiteX5" fmla="*/ 545261 w 839787"/>
              <a:gd name="connsiteY5" fmla="*/ 2784297 h 6858000"/>
              <a:gd name="connsiteX6" fmla="*/ 657546 w 839787"/>
              <a:gd name="connsiteY6" fmla="*/ 0 h 6858000"/>
              <a:gd name="connsiteX0" fmla="*/ 512977 w 695218"/>
              <a:gd name="connsiteY0" fmla="*/ 0 h 6858000"/>
              <a:gd name="connsiteX1" fmla="*/ 695218 w 695218"/>
              <a:gd name="connsiteY1" fmla="*/ 0 h 6858000"/>
              <a:gd name="connsiteX2" fmla="*/ 695218 w 695218"/>
              <a:gd name="connsiteY2" fmla="*/ 6858000 h 6858000"/>
              <a:gd name="connsiteX3" fmla="*/ 163656 w 695218"/>
              <a:gd name="connsiteY3" fmla="*/ 6837452 h 6858000"/>
              <a:gd name="connsiteX4" fmla="*/ 0 w 695218"/>
              <a:gd name="connsiteY4" fmla="*/ 4582274 h 6858000"/>
              <a:gd name="connsiteX5" fmla="*/ 400692 w 695218"/>
              <a:gd name="connsiteY5" fmla="*/ 2784297 h 6858000"/>
              <a:gd name="connsiteX6" fmla="*/ 512977 w 695218"/>
              <a:gd name="connsiteY6" fmla="*/ 0 h 6858000"/>
              <a:gd name="connsiteX0" fmla="*/ 512977 w 695218"/>
              <a:gd name="connsiteY0" fmla="*/ 0 h 6878549"/>
              <a:gd name="connsiteX1" fmla="*/ 695218 w 695218"/>
              <a:gd name="connsiteY1" fmla="*/ 0 h 6878549"/>
              <a:gd name="connsiteX2" fmla="*/ 695218 w 695218"/>
              <a:gd name="connsiteY2" fmla="*/ 6858000 h 6878549"/>
              <a:gd name="connsiteX3" fmla="*/ 173931 w 695218"/>
              <a:gd name="connsiteY3" fmla="*/ 6878549 h 6878549"/>
              <a:gd name="connsiteX4" fmla="*/ 0 w 695218"/>
              <a:gd name="connsiteY4" fmla="*/ 4582274 h 6878549"/>
              <a:gd name="connsiteX5" fmla="*/ 400692 w 695218"/>
              <a:gd name="connsiteY5" fmla="*/ 2784297 h 6878549"/>
              <a:gd name="connsiteX6" fmla="*/ 512977 w 695218"/>
              <a:gd name="connsiteY6" fmla="*/ 0 h 6878549"/>
              <a:gd name="connsiteX0" fmla="*/ 512977 w 695218"/>
              <a:gd name="connsiteY0" fmla="*/ 0 h 6878549"/>
              <a:gd name="connsiteX1" fmla="*/ 695218 w 695218"/>
              <a:gd name="connsiteY1" fmla="*/ 0 h 6878549"/>
              <a:gd name="connsiteX2" fmla="*/ 695218 w 695218"/>
              <a:gd name="connsiteY2" fmla="*/ 6858000 h 6878549"/>
              <a:gd name="connsiteX3" fmla="*/ 173931 w 695218"/>
              <a:gd name="connsiteY3" fmla="*/ 6878549 h 6878549"/>
              <a:gd name="connsiteX4" fmla="*/ 0 w 695218"/>
              <a:gd name="connsiteY4" fmla="*/ 4582274 h 6878549"/>
              <a:gd name="connsiteX5" fmla="*/ 462337 w 695218"/>
              <a:gd name="connsiteY5" fmla="*/ 3205538 h 6878549"/>
              <a:gd name="connsiteX6" fmla="*/ 512977 w 695218"/>
              <a:gd name="connsiteY6" fmla="*/ 0 h 6878549"/>
              <a:gd name="connsiteX0" fmla="*/ 554074 w 695218"/>
              <a:gd name="connsiteY0" fmla="*/ 0 h 6888823"/>
              <a:gd name="connsiteX1" fmla="*/ 695218 w 695218"/>
              <a:gd name="connsiteY1" fmla="*/ 10274 h 6888823"/>
              <a:gd name="connsiteX2" fmla="*/ 695218 w 695218"/>
              <a:gd name="connsiteY2" fmla="*/ 6868274 h 6888823"/>
              <a:gd name="connsiteX3" fmla="*/ 173931 w 695218"/>
              <a:gd name="connsiteY3" fmla="*/ 6888823 h 6888823"/>
              <a:gd name="connsiteX4" fmla="*/ 0 w 695218"/>
              <a:gd name="connsiteY4" fmla="*/ 4592548 h 6888823"/>
              <a:gd name="connsiteX5" fmla="*/ 462337 w 695218"/>
              <a:gd name="connsiteY5" fmla="*/ 3215812 h 6888823"/>
              <a:gd name="connsiteX6" fmla="*/ 554074 w 695218"/>
              <a:gd name="connsiteY6" fmla="*/ 0 h 6888823"/>
              <a:gd name="connsiteX0" fmla="*/ 584897 w 695218"/>
              <a:gd name="connsiteY0" fmla="*/ 0 h 6878549"/>
              <a:gd name="connsiteX1" fmla="*/ 695218 w 695218"/>
              <a:gd name="connsiteY1" fmla="*/ 0 h 6878549"/>
              <a:gd name="connsiteX2" fmla="*/ 695218 w 695218"/>
              <a:gd name="connsiteY2" fmla="*/ 6858000 h 6878549"/>
              <a:gd name="connsiteX3" fmla="*/ 173931 w 695218"/>
              <a:gd name="connsiteY3" fmla="*/ 6878549 h 6878549"/>
              <a:gd name="connsiteX4" fmla="*/ 0 w 695218"/>
              <a:gd name="connsiteY4" fmla="*/ 4582274 h 6878549"/>
              <a:gd name="connsiteX5" fmla="*/ 462337 w 695218"/>
              <a:gd name="connsiteY5" fmla="*/ 3205538 h 6878549"/>
              <a:gd name="connsiteX6" fmla="*/ 584897 w 695218"/>
              <a:gd name="connsiteY6" fmla="*/ 0 h 6878549"/>
              <a:gd name="connsiteX0" fmla="*/ 512978 w 623299"/>
              <a:gd name="connsiteY0" fmla="*/ 0 h 6878549"/>
              <a:gd name="connsiteX1" fmla="*/ 623299 w 623299"/>
              <a:gd name="connsiteY1" fmla="*/ 0 h 6878549"/>
              <a:gd name="connsiteX2" fmla="*/ 623299 w 623299"/>
              <a:gd name="connsiteY2" fmla="*/ 6858000 h 6878549"/>
              <a:gd name="connsiteX3" fmla="*/ 102012 w 623299"/>
              <a:gd name="connsiteY3" fmla="*/ 6878549 h 6878549"/>
              <a:gd name="connsiteX4" fmla="*/ 0 w 623299"/>
              <a:gd name="connsiteY4" fmla="*/ 4756935 h 6878549"/>
              <a:gd name="connsiteX5" fmla="*/ 390418 w 623299"/>
              <a:gd name="connsiteY5" fmla="*/ 3205538 h 6878549"/>
              <a:gd name="connsiteX6" fmla="*/ 512978 w 623299"/>
              <a:gd name="connsiteY6" fmla="*/ 0 h 6878549"/>
              <a:gd name="connsiteX0" fmla="*/ 451333 w 561654"/>
              <a:gd name="connsiteY0" fmla="*/ 0 h 6878549"/>
              <a:gd name="connsiteX1" fmla="*/ 561654 w 561654"/>
              <a:gd name="connsiteY1" fmla="*/ 0 h 6878549"/>
              <a:gd name="connsiteX2" fmla="*/ 561654 w 561654"/>
              <a:gd name="connsiteY2" fmla="*/ 6858000 h 6878549"/>
              <a:gd name="connsiteX3" fmla="*/ 40367 w 561654"/>
              <a:gd name="connsiteY3" fmla="*/ 6878549 h 6878549"/>
              <a:gd name="connsiteX4" fmla="*/ 0 w 561654"/>
              <a:gd name="connsiteY4" fmla="*/ 4921321 h 6878549"/>
              <a:gd name="connsiteX5" fmla="*/ 328773 w 561654"/>
              <a:gd name="connsiteY5" fmla="*/ 3205538 h 6878549"/>
              <a:gd name="connsiteX6" fmla="*/ 451333 w 561654"/>
              <a:gd name="connsiteY6" fmla="*/ 0 h 6878549"/>
              <a:gd name="connsiteX0" fmla="*/ 451333 w 561654"/>
              <a:gd name="connsiteY0" fmla="*/ 0 h 6878549"/>
              <a:gd name="connsiteX1" fmla="*/ 561654 w 561654"/>
              <a:gd name="connsiteY1" fmla="*/ 0 h 6878549"/>
              <a:gd name="connsiteX2" fmla="*/ 561654 w 561654"/>
              <a:gd name="connsiteY2" fmla="*/ 6858000 h 6878549"/>
              <a:gd name="connsiteX3" fmla="*/ 40367 w 561654"/>
              <a:gd name="connsiteY3" fmla="*/ 6878549 h 6878549"/>
              <a:gd name="connsiteX4" fmla="*/ 0 w 561654"/>
              <a:gd name="connsiteY4" fmla="*/ 4921321 h 6878549"/>
              <a:gd name="connsiteX5" fmla="*/ 328773 w 561654"/>
              <a:gd name="connsiteY5" fmla="*/ 3051426 h 6878549"/>
              <a:gd name="connsiteX6" fmla="*/ 451333 w 561654"/>
              <a:gd name="connsiteY6" fmla="*/ 0 h 6878549"/>
              <a:gd name="connsiteX0" fmla="*/ 410966 w 521287"/>
              <a:gd name="connsiteY0" fmla="*/ 0 h 6878549"/>
              <a:gd name="connsiteX1" fmla="*/ 521287 w 521287"/>
              <a:gd name="connsiteY1" fmla="*/ 0 h 6878549"/>
              <a:gd name="connsiteX2" fmla="*/ 521287 w 521287"/>
              <a:gd name="connsiteY2" fmla="*/ 6858000 h 6878549"/>
              <a:gd name="connsiteX3" fmla="*/ 0 w 521287"/>
              <a:gd name="connsiteY3" fmla="*/ 6878549 h 6878549"/>
              <a:gd name="connsiteX4" fmla="*/ 11004 w 521287"/>
              <a:gd name="connsiteY4" fmla="*/ 4962418 h 6878549"/>
              <a:gd name="connsiteX5" fmla="*/ 288406 w 521287"/>
              <a:gd name="connsiteY5" fmla="*/ 3051426 h 6878549"/>
              <a:gd name="connsiteX6" fmla="*/ 410966 w 521287"/>
              <a:gd name="connsiteY6" fmla="*/ 0 h 6878549"/>
              <a:gd name="connsiteX0" fmla="*/ 399962 w 510283"/>
              <a:gd name="connsiteY0" fmla="*/ 0 h 6868275"/>
              <a:gd name="connsiteX1" fmla="*/ 510283 w 510283"/>
              <a:gd name="connsiteY1" fmla="*/ 0 h 6868275"/>
              <a:gd name="connsiteX2" fmla="*/ 510283 w 510283"/>
              <a:gd name="connsiteY2" fmla="*/ 6858000 h 6868275"/>
              <a:gd name="connsiteX3" fmla="*/ 143108 w 510283"/>
              <a:gd name="connsiteY3" fmla="*/ 6868275 h 6868275"/>
              <a:gd name="connsiteX4" fmla="*/ 0 w 510283"/>
              <a:gd name="connsiteY4" fmla="*/ 4962418 h 6868275"/>
              <a:gd name="connsiteX5" fmla="*/ 277402 w 510283"/>
              <a:gd name="connsiteY5" fmla="*/ 3051426 h 6868275"/>
              <a:gd name="connsiteX6" fmla="*/ 399962 w 510283"/>
              <a:gd name="connsiteY6" fmla="*/ 0 h 6868275"/>
              <a:gd name="connsiteX0" fmla="*/ 399962 w 6114249"/>
              <a:gd name="connsiteY0" fmla="*/ 0 h 6868275"/>
              <a:gd name="connsiteX1" fmla="*/ 6114249 w 6114249"/>
              <a:gd name="connsiteY1" fmla="*/ 0 h 6868275"/>
              <a:gd name="connsiteX2" fmla="*/ 510283 w 6114249"/>
              <a:gd name="connsiteY2" fmla="*/ 6858000 h 6868275"/>
              <a:gd name="connsiteX3" fmla="*/ 143108 w 6114249"/>
              <a:gd name="connsiteY3" fmla="*/ 6868275 h 6868275"/>
              <a:gd name="connsiteX4" fmla="*/ 0 w 6114249"/>
              <a:gd name="connsiteY4" fmla="*/ 4962418 h 6868275"/>
              <a:gd name="connsiteX5" fmla="*/ 277402 w 6114249"/>
              <a:gd name="connsiteY5" fmla="*/ 3051426 h 6868275"/>
              <a:gd name="connsiteX6" fmla="*/ 399962 w 6114249"/>
              <a:gd name="connsiteY6" fmla="*/ 0 h 6868275"/>
              <a:gd name="connsiteX0" fmla="*/ 399962 w 6989460"/>
              <a:gd name="connsiteY0" fmla="*/ 0 h 6868275"/>
              <a:gd name="connsiteX1" fmla="*/ 6114249 w 6989460"/>
              <a:gd name="connsiteY1" fmla="*/ 0 h 6868275"/>
              <a:gd name="connsiteX2" fmla="*/ 6989460 w 6989460"/>
              <a:gd name="connsiteY2" fmla="*/ 6858000 h 6868275"/>
              <a:gd name="connsiteX3" fmla="*/ 143108 w 6989460"/>
              <a:gd name="connsiteY3" fmla="*/ 6868275 h 6868275"/>
              <a:gd name="connsiteX4" fmla="*/ 0 w 6989460"/>
              <a:gd name="connsiteY4" fmla="*/ 4962418 h 6868275"/>
              <a:gd name="connsiteX5" fmla="*/ 277402 w 6989460"/>
              <a:gd name="connsiteY5" fmla="*/ 3051426 h 6868275"/>
              <a:gd name="connsiteX6" fmla="*/ 399962 w 6989460"/>
              <a:gd name="connsiteY6" fmla="*/ 0 h 6868275"/>
              <a:gd name="connsiteX0" fmla="*/ 399962 w 9902478"/>
              <a:gd name="connsiteY0" fmla="*/ 0 h 6868275"/>
              <a:gd name="connsiteX1" fmla="*/ 9902478 w 9902478"/>
              <a:gd name="connsiteY1" fmla="*/ 0 h 6868275"/>
              <a:gd name="connsiteX2" fmla="*/ 6989460 w 9902478"/>
              <a:gd name="connsiteY2" fmla="*/ 6858000 h 6868275"/>
              <a:gd name="connsiteX3" fmla="*/ 143108 w 9902478"/>
              <a:gd name="connsiteY3" fmla="*/ 6868275 h 6868275"/>
              <a:gd name="connsiteX4" fmla="*/ 0 w 9902478"/>
              <a:gd name="connsiteY4" fmla="*/ 4962418 h 6868275"/>
              <a:gd name="connsiteX5" fmla="*/ 277402 w 9902478"/>
              <a:gd name="connsiteY5" fmla="*/ 3051426 h 6868275"/>
              <a:gd name="connsiteX6" fmla="*/ 399962 w 9902478"/>
              <a:gd name="connsiteY6" fmla="*/ 0 h 6868275"/>
              <a:gd name="connsiteX0" fmla="*/ 399962 w 10385803"/>
              <a:gd name="connsiteY0" fmla="*/ 0 h 6871063"/>
              <a:gd name="connsiteX1" fmla="*/ 9902478 w 10385803"/>
              <a:gd name="connsiteY1" fmla="*/ 0 h 6871063"/>
              <a:gd name="connsiteX2" fmla="*/ 10385803 w 10385803"/>
              <a:gd name="connsiteY2" fmla="*/ 6871063 h 6871063"/>
              <a:gd name="connsiteX3" fmla="*/ 143108 w 10385803"/>
              <a:gd name="connsiteY3" fmla="*/ 6868275 h 6871063"/>
              <a:gd name="connsiteX4" fmla="*/ 0 w 10385803"/>
              <a:gd name="connsiteY4" fmla="*/ 4962418 h 6871063"/>
              <a:gd name="connsiteX5" fmla="*/ 277402 w 10385803"/>
              <a:gd name="connsiteY5" fmla="*/ 3051426 h 6871063"/>
              <a:gd name="connsiteX6" fmla="*/ 399962 w 10385803"/>
              <a:gd name="connsiteY6" fmla="*/ 0 h 6871063"/>
              <a:gd name="connsiteX0" fmla="*/ 399962 w 9980855"/>
              <a:gd name="connsiteY0" fmla="*/ 0 h 6871063"/>
              <a:gd name="connsiteX1" fmla="*/ 9902478 w 9980855"/>
              <a:gd name="connsiteY1" fmla="*/ 0 h 6871063"/>
              <a:gd name="connsiteX2" fmla="*/ 9980855 w 9980855"/>
              <a:gd name="connsiteY2" fmla="*/ 6871063 h 6871063"/>
              <a:gd name="connsiteX3" fmla="*/ 143108 w 9980855"/>
              <a:gd name="connsiteY3" fmla="*/ 6868275 h 6871063"/>
              <a:gd name="connsiteX4" fmla="*/ 0 w 9980855"/>
              <a:gd name="connsiteY4" fmla="*/ 4962418 h 6871063"/>
              <a:gd name="connsiteX5" fmla="*/ 277402 w 9980855"/>
              <a:gd name="connsiteY5" fmla="*/ 3051426 h 6871063"/>
              <a:gd name="connsiteX6" fmla="*/ 399962 w 9980855"/>
              <a:gd name="connsiteY6" fmla="*/ 0 h 6871063"/>
              <a:gd name="connsiteX0" fmla="*/ 399962 w 9980855"/>
              <a:gd name="connsiteY0" fmla="*/ 0 h 6871063"/>
              <a:gd name="connsiteX1" fmla="*/ 9902478 w 9980855"/>
              <a:gd name="connsiteY1" fmla="*/ 0 h 6871063"/>
              <a:gd name="connsiteX2" fmla="*/ 9946054 w 9980855"/>
              <a:gd name="connsiteY2" fmla="*/ 2686929 h 6871063"/>
              <a:gd name="connsiteX3" fmla="*/ 9980855 w 9980855"/>
              <a:gd name="connsiteY3" fmla="*/ 6871063 h 6871063"/>
              <a:gd name="connsiteX4" fmla="*/ 143108 w 9980855"/>
              <a:gd name="connsiteY4" fmla="*/ 6868275 h 6871063"/>
              <a:gd name="connsiteX5" fmla="*/ 0 w 9980855"/>
              <a:gd name="connsiteY5" fmla="*/ 4962418 h 6871063"/>
              <a:gd name="connsiteX6" fmla="*/ 277402 w 9980855"/>
              <a:gd name="connsiteY6" fmla="*/ 3051426 h 6871063"/>
              <a:gd name="connsiteX7" fmla="*/ 399962 w 9980855"/>
              <a:gd name="connsiteY7" fmla="*/ 0 h 6871063"/>
              <a:gd name="connsiteX0" fmla="*/ 399962 w 10171137"/>
              <a:gd name="connsiteY0" fmla="*/ 0 h 6871063"/>
              <a:gd name="connsiteX1" fmla="*/ 9902478 w 10171137"/>
              <a:gd name="connsiteY1" fmla="*/ 0 h 6871063"/>
              <a:gd name="connsiteX2" fmla="*/ 10171137 w 10171137"/>
              <a:gd name="connsiteY2" fmla="*/ 2855741 h 6871063"/>
              <a:gd name="connsiteX3" fmla="*/ 9980855 w 10171137"/>
              <a:gd name="connsiteY3" fmla="*/ 6871063 h 6871063"/>
              <a:gd name="connsiteX4" fmla="*/ 143108 w 10171137"/>
              <a:gd name="connsiteY4" fmla="*/ 6868275 h 6871063"/>
              <a:gd name="connsiteX5" fmla="*/ 0 w 10171137"/>
              <a:gd name="connsiteY5" fmla="*/ 4962418 h 6871063"/>
              <a:gd name="connsiteX6" fmla="*/ 277402 w 10171137"/>
              <a:gd name="connsiteY6" fmla="*/ 3051426 h 6871063"/>
              <a:gd name="connsiteX7" fmla="*/ 399962 w 10171137"/>
              <a:gd name="connsiteY7" fmla="*/ 0 h 6871063"/>
              <a:gd name="connsiteX0" fmla="*/ 399962 w 10923882"/>
              <a:gd name="connsiteY0" fmla="*/ 0 h 6871063"/>
              <a:gd name="connsiteX1" fmla="*/ 10923882 w 10923882"/>
              <a:gd name="connsiteY1" fmla="*/ 9728 h 6871063"/>
              <a:gd name="connsiteX2" fmla="*/ 10171137 w 10923882"/>
              <a:gd name="connsiteY2" fmla="*/ 2855741 h 6871063"/>
              <a:gd name="connsiteX3" fmla="*/ 9980855 w 10923882"/>
              <a:gd name="connsiteY3" fmla="*/ 6871063 h 6871063"/>
              <a:gd name="connsiteX4" fmla="*/ 143108 w 10923882"/>
              <a:gd name="connsiteY4" fmla="*/ 6868275 h 6871063"/>
              <a:gd name="connsiteX5" fmla="*/ 0 w 10923882"/>
              <a:gd name="connsiteY5" fmla="*/ 4962418 h 6871063"/>
              <a:gd name="connsiteX6" fmla="*/ 277402 w 10923882"/>
              <a:gd name="connsiteY6" fmla="*/ 3051426 h 6871063"/>
              <a:gd name="connsiteX7" fmla="*/ 399962 w 10923882"/>
              <a:gd name="connsiteY7" fmla="*/ 0 h 6871063"/>
              <a:gd name="connsiteX0" fmla="*/ 399962 w 10923882"/>
              <a:gd name="connsiteY0" fmla="*/ 0 h 6871063"/>
              <a:gd name="connsiteX1" fmla="*/ 10923882 w 10923882"/>
              <a:gd name="connsiteY1" fmla="*/ 9728 h 6871063"/>
              <a:gd name="connsiteX2" fmla="*/ 10171137 w 10923882"/>
              <a:gd name="connsiteY2" fmla="*/ 2855741 h 6871063"/>
              <a:gd name="connsiteX3" fmla="*/ 10895255 w 10923882"/>
              <a:gd name="connsiteY3" fmla="*/ 6871063 h 6871063"/>
              <a:gd name="connsiteX4" fmla="*/ 143108 w 10923882"/>
              <a:gd name="connsiteY4" fmla="*/ 6868275 h 6871063"/>
              <a:gd name="connsiteX5" fmla="*/ 0 w 10923882"/>
              <a:gd name="connsiteY5" fmla="*/ 4962418 h 6871063"/>
              <a:gd name="connsiteX6" fmla="*/ 277402 w 10923882"/>
              <a:gd name="connsiteY6" fmla="*/ 3051426 h 6871063"/>
              <a:gd name="connsiteX7" fmla="*/ 399962 w 10923882"/>
              <a:gd name="connsiteY7" fmla="*/ 0 h 6871063"/>
              <a:gd name="connsiteX0" fmla="*/ 399962 w 11104992"/>
              <a:gd name="connsiteY0" fmla="*/ 0 h 6871063"/>
              <a:gd name="connsiteX1" fmla="*/ 10923882 w 11104992"/>
              <a:gd name="connsiteY1" fmla="*/ 9728 h 6871063"/>
              <a:gd name="connsiteX2" fmla="*/ 11104992 w 11104992"/>
              <a:gd name="connsiteY2" fmla="*/ 2855741 h 6871063"/>
              <a:gd name="connsiteX3" fmla="*/ 10895255 w 11104992"/>
              <a:gd name="connsiteY3" fmla="*/ 6871063 h 6871063"/>
              <a:gd name="connsiteX4" fmla="*/ 143108 w 11104992"/>
              <a:gd name="connsiteY4" fmla="*/ 6868275 h 6871063"/>
              <a:gd name="connsiteX5" fmla="*/ 0 w 11104992"/>
              <a:gd name="connsiteY5" fmla="*/ 4962418 h 6871063"/>
              <a:gd name="connsiteX6" fmla="*/ 277402 w 11104992"/>
              <a:gd name="connsiteY6" fmla="*/ 3051426 h 6871063"/>
              <a:gd name="connsiteX7" fmla="*/ 399962 w 11104992"/>
              <a:gd name="connsiteY7" fmla="*/ 0 h 6871063"/>
              <a:gd name="connsiteX0" fmla="*/ 399962 w 11182814"/>
              <a:gd name="connsiteY0" fmla="*/ 0 h 6871063"/>
              <a:gd name="connsiteX1" fmla="*/ 10923882 w 11182814"/>
              <a:gd name="connsiteY1" fmla="*/ 9728 h 6871063"/>
              <a:gd name="connsiteX2" fmla="*/ 11182814 w 11182814"/>
              <a:gd name="connsiteY2" fmla="*/ 2670916 h 6871063"/>
              <a:gd name="connsiteX3" fmla="*/ 10895255 w 11182814"/>
              <a:gd name="connsiteY3" fmla="*/ 6871063 h 6871063"/>
              <a:gd name="connsiteX4" fmla="*/ 143108 w 11182814"/>
              <a:gd name="connsiteY4" fmla="*/ 6868275 h 6871063"/>
              <a:gd name="connsiteX5" fmla="*/ 0 w 11182814"/>
              <a:gd name="connsiteY5" fmla="*/ 4962418 h 6871063"/>
              <a:gd name="connsiteX6" fmla="*/ 277402 w 11182814"/>
              <a:gd name="connsiteY6" fmla="*/ 3051426 h 6871063"/>
              <a:gd name="connsiteX7" fmla="*/ 399962 w 11182814"/>
              <a:gd name="connsiteY7" fmla="*/ 0 h 6871063"/>
              <a:gd name="connsiteX0" fmla="*/ 399962 w 11182814"/>
              <a:gd name="connsiteY0" fmla="*/ 0 h 6880790"/>
              <a:gd name="connsiteX1" fmla="*/ 10923882 w 11182814"/>
              <a:gd name="connsiteY1" fmla="*/ 9728 h 6880790"/>
              <a:gd name="connsiteX2" fmla="*/ 11182814 w 11182814"/>
              <a:gd name="connsiteY2" fmla="*/ 2670916 h 6880790"/>
              <a:gd name="connsiteX3" fmla="*/ 11099536 w 11182814"/>
              <a:gd name="connsiteY3" fmla="*/ 6880790 h 6880790"/>
              <a:gd name="connsiteX4" fmla="*/ 143108 w 11182814"/>
              <a:gd name="connsiteY4" fmla="*/ 6868275 h 6880790"/>
              <a:gd name="connsiteX5" fmla="*/ 0 w 11182814"/>
              <a:gd name="connsiteY5" fmla="*/ 4962418 h 6880790"/>
              <a:gd name="connsiteX6" fmla="*/ 277402 w 11182814"/>
              <a:gd name="connsiteY6" fmla="*/ 3051426 h 6880790"/>
              <a:gd name="connsiteX7" fmla="*/ 399962 w 11182814"/>
              <a:gd name="connsiteY7" fmla="*/ 0 h 6880790"/>
              <a:gd name="connsiteX0" fmla="*/ 399962 w 11280090"/>
              <a:gd name="connsiteY0" fmla="*/ 0 h 6880790"/>
              <a:gd name="connsiteX1" fmla="*/ 10923882 w 11280090"/>
              <a:gd name="connsiteY1" fmla="*/ 9728 h 6880790"/>
              <a:gd name="connsiteX2" fmla="*/ 11280090 w 11280090"/>
              <a:gd name="connsiteY2" fmla="*/ 2661189 h 6880790"/>
              <a:gd name="connsiteX3" fmla="*/ 11099536 w 11280090"/>
              <a:gd name="connsiteY3" fmla="*/ 6880790 h 6880790"/>
              <a:gd name="connsiteX4" fmla="*/ 143108 w 11280090"/>
              <a:gd name="connsiteY4" fmla="*/ 6868275 h 6880790"/>
              <a:gd name="connsiteX5" fmla="*/ 0 w 11280090"/>
              <a:gd name="connsiteY5" fmla="*/ 4962418 h 6880790"/>
              <a:gd name="connsiteX6" fmla="*/ 277402 w 11280090"/>
              <a:gd name="connsiteY6" fmla="*/ 3051426 h 6880790"/>
              <a:gd name="connsiteX7" fmla="*/ 399962 w 11280090"/>
              <a:gd name="connsiteY7" fmla="*/ 0 h 6880790"/>
              <a:gd name="connsiteX0" fmla="*/ 399962 w 11280090"/>
              <a:gd name="connsiteY0" fmla="*/ 0 h 6880790"/>
              <a:gd name="connsiteX1" fmla="*/ 10923882 w 11280090"/>
              <a:gd name="connsiteY1" fmla="*/ 9728 h 6880790"/>
              <a:gd name="connsiteX2" fmla="*/ 11280090 w 11280090"/>
              <a:gd name="connsiteY2" fmla="*/ 2661189 h 6880790"/>
              <a:gd name="connsiteX3" fmla="*/ 11099536 w 11280090"/>
              <a:gd name="connsiteY3" fmla="*/ 6880790 h 6880790"/>
              <a:gd name="connsiteX4" fmla="*/ 143108 w 11280090"/>
              <a:gd name="connsiteY4" fmla="*/ 6868275 h 6880790"/>
              <a:gd name="connsiteX5" fmla="*/ 0 w 11280090"/>
              <a:gd name="connsiteY5" fmla="*/ 4962418 h 6880790"/>
              <a:gd name="connsiteX6" fmla="*/ 277402 w 11280090"/>
              <a:gd name="connsiteY6" fmla="*/ 3051426 h 6880790"/>
              <a:gd name="connsiteX7" fmla="*/ 399962 w 11280090"/>
              <a:gd name="connsiteY7" fmla="*/ 0 h 6880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80090" h="6880790">
                <a:moveTo>
                  <a:pt x="399962" y="0"/>
                </a:moveTo>
                <a:lnTo>
                  <a:pt x="10923882" y="9728"/>
                </a:lnTo>
                <a:lnTo>
                  <a:pt x="11280090" y="2661189"/>
                </a:lnTo>
                <a:lnTo>
                  <a:pt x="11099536" y="6880790"/>
                </a:lnTo>
                <a:lnTo>
                  <a:pt x="143108" y="6868275"/>
                </a:lnTo>
                <a:lnTo>
                  <a:pt x="0" y="4962418"/>
                </a:lnTo>
                <a:lnTo>
                  <a:pt x="277402" y="3051426"/>
                </a:lnTo>
                <a:lnTo>
                  <a:pt x="399962" y="0"/>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ijdelijke aanduiding voor datum 2">
            <a:extLst>
              <a:ext uri="{FF2B5EF4-FFF2-40B4-BE49-F238E27FC236}">
                <a16:creationId xmlns:a16="http://schemas.microsoft.com/office/drawing/2014/main" id="{4BA12D23-1C25-4188-B5E9-2F0440285853}"/>
              </a:ext>
            </a:extLst>
          </p:cNvPr>
          <p:cNvSpPr>
            <a:spLocks noGrp="1"/>
          </p:cNvSpPr>
          <p:nvPr>
            <p:ph type="dt" sz="half" idx="10"/>
          </p:nvPr>
        </p:nvSpPr>
        <p:spPr/>
        <p:txBody>
          <a:bodyPr/>
          <a:lstStyle/>
          <a:p>
            <a:fld id="{8E1107EE-9402-46CC-BA36-DB8AD5E83160}" type="datetime1">
              <a:rPr lang="nl-NL" smtClean="0"/>
              <a:t>22-09-2023</a:t>
            </a:fld>
            <a:endParaRPr lang="en-GB" dirty="0"/>
          </a:p>
        </p:txBody>
      </p:sp>
      <p:sp>
        <p:nvSpPr>
          <p:cNvPr id="20" name="Rechthoek 19">
            <a:extLst>
              <a:ext uri="{FF2B5EF4-FFF2-40B4-BE49-F238E27FC236}">
                <a16:creationId xmlns:a16="http://schemas.microsoft.com/office/drawing/2014/main" id="{B5DD2A34-AB54-4800-ABC6-9378F2F789AD}"/>
              </a:ext>
            </a:extLst>
          </p:cNvPr>
          <p:cNvSpPr/>
          <p:nvPr/>
        </p:nvSpPr>
        <p:spPr>
          <a:xfrm>
            <a:off x="839789" y="626795"/>
            <a:ext cx="1618404" cy="5412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el 1">
            <a:extLst>
              <a:ext uri="{FF2B5EF4-FFF2-40B4-BE49-F238E27FC236}">
                <a16:creationId xmlns:a16="http://schemas.microsoft.com/office/drawing/2014/main" id="{3FBAA160-F480-424B-B120-C72844B2ACA3}"/>
              </a:ext>
            </a:extLst>
          </p:cNvPr>
          <p:cNvSpPr>
            <a:spLocks noGrp="1"/>
          </p:cNvSpPr>
          <p:nvPr>
            <p:ph type="title"/>
          </p:nvPr>
        </p:nvSpPr>
        <p:spPr>
          <a:xfrm>
            <a:off x="1157005" y="633582"/>
            <a:ext cx="1075556" cy="517609"/>
          </a:xfrm>
        </p:spPr>
        <p:txBody>
          <a:bodyPr/>
          <a:lstStyle/>
          <a:p>
            <a:r>
              <a:rPr lang="nl-NL" dirty="0">
                <a:solidFill>
                  <a:schemeClr val="bg1"/>
                </a:solidFill>
              </a:rPr>
              <a:t>Foto’s</a:t>
            </a:r>
            <a:endParaRPr lang="en-GB" dirty="0">
              <a:solidFill>
                <a:schemeClr val="bg1"/>
              </a:solidFill>
            </a:endParaRPr>
          </a:p>
        </p:txBody>
      </p:sp>
      <p:grpSp>
        <p:nvGrpSpPr>
          <p:cNvPr id="58" name="Groep 57">
            <a:extLst>
              <a:ext uri="{FF2B5EF4-FFF2-40B4-BE49-F238E27FC236}">
                <a16:creationId xmlns:a16="http://schemas.microsoft.com/office/drawing/2014/main" id="{3149994E-9A8B-4DC2-A4C7-ADA45AA855E1}"/>
              </a:ext>
            </a:extLst>
          </p:cNvPr>
          <p:cNvGrpSpPr/>
          <p:nvPr/>
        </p:nvGrpSpPr>
        <p:grpSpPr>
          <a:xfrm rot="21368666">
            <a:off x="11130079" y="6326921"/>
            <a:ext cx="380903" cy="277014"/>
            <a:chOff x="950223" y="4545761"/>
            <a:chExt cx="4630895" cy="1194103"/>
          </a:xfrm>
        </p:grpSpPr>
        <p:sp>
          <p:nvSpPr>
            <p:cNvPr id="59" name="Rechthoek 19">
              <a:extLst>
                <a:ext uri="{FF2B5EF4-FFF2-40B4-BE49-F238E27FC236}">
                  <a16:creationId xmlns:a16="http://schemas.microsoft.com/office/drawing/2014/main" id="{A142D94D-6287-4128-A2BF-87B19C1BB89E}"/>
                </a:ext>
              </a:extLst>
            </p:cNvPr>
            <p:cNvSpPr/>
            <p:nvPr/>
          </p:nvSpPr>
          <p:spPr>
            <a:xfrm>
              <a:off x="950223" y="4628945"/>
              <a:ext cx="4561070" cy="1110919"/>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Rechthoek 19">
              <a:extLst>
                <a:ext uri="{FF2B5EF4-FFF2-40B4-BE49-F238E27FC236}">
                  <a16:creationId xmlns:a16="http://schemas.microsoft.com/office/drawing/2014/main" id="{EB15055C-4917-47AB-8E55-D9CEF0181F0C}"/>
                </a:ext>
              </a:extLst>
            </p:cNvPr>
            <p:cNvSpPr/>
            <p:nvPr/>
          </p:nvSpPr>
          <p:spPr>
            <a:xfrm>
              <a:off x="1020048" y="4545761"/>
              <a:ext cx="4561070" cy="1110919"/>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1" name="Tijdelijke aanduiding voor dianummer 4">
            <a:extLst>
              <a:ext uri="{FF2B5EF4-FFF2-40B4-BE49-F238E27FC236}">
                <a16:creationId xmlns:a16="http://schemas.microsoft.com/office/drawing/2014/main" id="{3F503F7B-AD81-42DF-87C7-BD354048257F}"/>
              </a:ext>
            </a:extLst>
          </p:cNvPr>
          <p:cNvSpPr>
            <a:spLocks noGrp="1"/>
          </p:cNvSpPr>
          <p:nvPr>
            <p:ph type="sldNum" sz="quarter" idx="12"/>
          </p:nvPr>
        </p:nvSpPr>
        <p:spPr>
          <a:xfrm>
            <a:off x="10891684" y="6356352"/>
            <a:ext cx="462116" cy="236178"/>
          </a:xfrm>
        </p:spPr>
        <p:txBody>
          <a:bodyPr/>
          <a:lstStyle/>
          <a:p>
            <a:fld id="{E75BFFD5-5BBF-47BE-B5A6-386388B0B4F6}" type="slidenum">
              <a:rPr lang="en-GB" smtClean="0">
                <a:solidFill>
                  <a:schemeClr val="bg1"/>
                </a:solidFill>
              </a:rPr>
              <a:t>4</a:t>
            </a:fld>
            <a:endParaRPr lang="en-GB" dirty="0">
              <a:solidFill>
                <a:schemeClr val="bg1"/>
              </a:solidFill>
            </a:endParaRPr>
          </a:p>
        </p:txBody>
      </p:sp>
      <p:pic>
        <p:nvPicPr>
          <p:cNvPr id="57" name="Afbeelding 56">
            <a:extLst>
              <a:ext uri="{FF2B5EF4-FFF2-40B4-BE49-F238E27FC236}">
                <a16:creationId xmlns:a16="http://schemas.microsoft.com/office/drawing/2014/main" id="{9678315A-D3C7-496F-985B-556014ED14EF}"/>
              </a:ext>
            </a:extLst>
          </p:cNvPr>
          <p:cNvPicPr>
            <a:picLocks noChangeAspect="1"/>
          </p:cNvPicPr>
          <p:nvPr/>
        </p:nvPicPr>
        <p:blipFill rotWithShape="1">
          <a:blip r:embed="rId3">
            <a:extLst>
              <a:ext uri="{28A0092B-C50C-407E-A947-70E740481C1C}">
                <a14:useLocalDpi xmlns:a14="http://schemas.microsoft.com/office/drawing/2010/main" val="0"/>
              </a:ext>
            </a:extLst>
          </a:blip>
          <a:srcRect l="2309" t="12133" r="4510" b="3037"/>
          <a:stretch/>
        </p:blipFill>
        <p:spPr>
          <a:xfrm rot="190372">
            <a:off x="4259211" y="1495273"/>
            <a:ext cx="4123213" cy="2505600"/>
          </a:xfrm>
          <a:custGeom>
            <a:avLst/>
            <a:gdLst>
              <a:gd name="connsiteX0" fmla="*/ 151143 w 4262680"/>
              <a:gd name="connsiteY0" fmla="*/ 0 h 2590350"/>
              <a:gd name="connsiteX1" fmla="*/ 4128071 w 4262680"/>
              <a:gd name="connsiteY1" fmla="*/ 3676 h 2590350"/>
              <a:gd name="connsiteX2" fmla="*/ 4262680 w 4262680"/>
              <a:gd name="connsiteY2" fmla="*/ 1005648 h 2590350"/>
              <a:gd name="connsiteX3" fmla="*/ 4194872 w 4262680"/>
              <a:gd name="connsiteY3" fmla="*/ 2590350 h 2590350"/>
              <a:gd name="connsiteX4" fmla="*/ 53695 w 4262680"/>
              <a:gd name="connsiteY4" fmla="*/ 2590350 h 2590350"/>
              <a:gd name="connsiteX5" fmla="*/ 0 w 4262680"/>
              <a:gd name="connsiteY5" fmla="*/ 1875269 h 2590350"/>
              <a:gd name="connsiteX6" fmla="*/ 104829 w 4262680"/>
              <a:gd name="connsiteY6" fmla="*/ 1153116 h 2590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62680" h="2590350">
                <a:moveTo>
                  <a:pt x="151143" y="0"/>
                </a:moveTo>
                <a:lnTo>
                  <a:pt x="4128071" y="3676"/>
                </a:lnTo>
                <a:lnTo>
                  <a:pt x="4262680" y="1005648"/>
                </a:lnTo>
                <a:lnTo>
                  <a:pt x="4194872" y="2590350"/>
                </a:lnTo>
                <a:lnTo>
                  <a:pt x="53695" y="2590350"/>
                </a:lnTo>
                <a:lnTo>
                  <a:pt x="0" y="1875269"/>
                </a:lnTo>
                <a:lnTo>
                  <a:pt x="104829" y="1153116"/>
                </a:lnTo>
                <a:close/>
              </a:path>
            </a:pathLst>
          </a:custGeom>
          <a:ln w="19050">
            <a:solidFill>
              <a:schemeClr val="accent1"/>
            </a:solidFill>
          </a:ln>
        </p:spPr>
      </p:pic>
      <p:pic>
        <p:nvPicPr>
          <p:cNvPr id="63" name="Afbeelding 62">
            <a:extLst>
              <a:ext uri="{FF2B5EF4-FFF2-40B4-BE49-F238E27FC236}">
                <a16:creationId xmlns:a16="http://schemas.microsoft.com/office/drawing/2014/main" id="{F952F6EB-BF14-463D-A6E4-F1B31FDEE45D}"/>
              </a:ext>
            </a:extLst>
          </p:cNvPr>
          <p:cNvPicPr>
            <a:picLocks noChangeAspect="1"/>
          </p:cNvPicPr>
          <p:nvPr/>
        </p:nvPicPr>
        <p:blipFill rotWithShape="1">
          <a:blip r:embed="rId4">
            <a:extLst>
              <a:ext uri="{28A0092B-C50C-407E-A947-70E740481C1C}">
                <a14:useLocalDpi xmlns:a14="http://schemas.microsoft.com/office/drawing/2010/main" val="0"/>
              </a:ext>
            </a:extLst>
          </a:blip>
          <a:srcRect l="2019" t="8577" r="4160" b="-1987"/>
          <a:stretch/>
        </p:blipFill>
        <p:spPr>
          <a:xfrm>
            <a:off x="7531864" y="1363446"/>
            <a:ext cx="3818241" cy="2534400"/>
          </a:xfrm>
          <a:custGeom>
            <a:avLst/>
            <a:gdLst>
              <a:gd name="connsiteX0" fmla="*/ 204638 w 4355687"/>
              <a:gd name="connsiteY0" fmla="*/ 0 h 2891136"/>
              <a:gd name="connsiteX1" fmla="*/ 4289488 w 4355687"/>
              <a:gd name="connsiteY1" fmla="*/ 399134 h 2891136"/>
              <a:gd name="connsiteX2" fmla="*/ 4355687 w 4355687"/>
              <a:gd name="connsiteY2" fmla="*/ 1286491 h 2891136"/>
              <a:gd name="connsiteX3" fmla="*/ 4265002 w 4355687"/>
              <a:gd name="connsiteY3" fmla="*/ 2891136 h 2891136"/>
              <a:gd name="connsiteX4" fmla="*/ 43945 w 4355687"/>
              <a:gd name="connsiteY4" fmla="*/ 2784218 h 2891136"/>
              <a:gd name="connsiteX5" fmla="*/ 0 w 4355687"/>
              <a:gd name="connsiteY5" fmla="*/ 981616 h 2891136"/>
              <a:gd name="connsiteX6" fmla="*/ 204638 w 4355687"/>
              <a:gd name="connsiteY6" fmla="*/ 0 h 2891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5687" h="2891136">
                <a:moveTo>
                  <a:pt x="204638" y="0"/>
                </a:moveTo>
                <a:lnTo>
                  <a:pt x="4289488" y="399134"/>
                </a:lnTo>
                <a:lnTo>
                  <a:pt x="4355687" y="1286491"/>
                </a:lnTo>
                <a:lnTo>
                  <a:pt x="4265002" y="2891136"/>
                </a:lnTo>
                <a:lnTo>
                  <a:pt x="43945" y="2784218"/>
                </a:lnTo>
                <a:lnTo>
                  <a:pt x="0" y="981616"/>
                </a:lnTo>
                <a:cubicBezTo>
                  <a:pt x="117955" y="415510"/>
                  <a:pt x="111092" y="484773"/>
                  <a:pt x="204638" y="0"/>
                </a:cubicBezTo>
                <a:close/>
              </a:path>
            </a:pathLst>
          </a:custGeom>
          <a:ln w="19050">
            <a:solidFill>
              <a:schemeClr val="accent1"/>
            </a:solidFill>
          </a:ln>
        </p:spPr>
      </p:pic>
      <p:pic>
        <p:nvPicPr>
          <p:cNvPr id="41" name="Afbeelding 40">
            <a:extLst>
              <a:ext uri="{FF2B5EF4-FFF2-40B4-BE49-F238E27FC236}">
                <a16:creationId xmlns:a16="http://schemas.microsoft.com/office/drawing/2014/main" id="{1402DECC-475B-4607-953F-F153CD57949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425038" y="1476142"/>
            <a:ext cx="3245793" cy="2163862"/>
          </a:xfrm>
          <a:custGeom>
            <a:avLst/>
            <a:gdLst>
              <a:gd name="connsiteX0" fmla="*/ 3724485 w 3854547"/>
              <a:gd name="connsiteY0" fmla="*/ 0 h 2168183"/>
              <a:gd name="connsiteX1" fmla="*/ 3854547 w 3854547"/>
              <a:gd name="connsiteY1" fmla="*/ 850749 h 2168183"/>
              <a:gd name="connsiteX2" fmla="*/ 3689014 w 3854547"/>
              <a:gd name="connsiteY2" fmla="*/ 2168183 h 2168183"/>
              <a:gd name="connsiteX3" fmla="*/ 141884 w 3854547"/>
              <a:gd name="connsiteY3" fmla="*/ 2139383 h 2168183"/>
              <a:gd name="connsiteX4" fmla="*/ 0 w 3854547"/>
              <a:gd name="connsiteY4" fmla="*/ 124817 h 2168183"/>
              <a:gd name="connsiteX5" fmla="*/ 0 w 3854547"/>
              <a:gd name="connsiteY5" fmla="*/ 124802 h 2168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54547" h="2168183">
                <a:moveTo>
                  <a:pt x="3724485" y="0"/>
                </a:moveTo>
                <a:lnTo>
                  <a:pt x="3854547" y="850749"/>
                </a:lnTo>
                <a:lnTo>
                  <a:pt x="3689014" y="2168183"/>
                </a:lnTo>
                <a:lnTo>
                  <a:pt x="141884" y="2139383"/>
                </a:lnTo>
                <a:lnTo>
                  <a:pt x="0" y="124817"/>
                </a:lnTo>
                <a:lnTo>
                  <a:pt x="0" y="124802"/>
                </a:lnTo>
                <a:close/>
              </a:path>
            </a:pathLst>
          </a:custGeom>
          <a:ln w="19050">
            <a:solidFill>
              <a:schemeClr val="accent1"/>
            </a:solidFill>
          </a:ln>
        </p:spPr>
      </p:pic>
      <p:pic>
        <p:nvPicPr>
          <p:cNvPr id="45" name="Afbeelding 44">
            <a:extLst>
              <a:ext uri="{FF2B5EF4-FFF2-40B4-BE49-F238E27FC236}">
                <a16:creationId xmlns:a16="http://schemas.microsoft.com/office/drawing/2014/main" id="{26D1ABF9-E501-4AD6-8FB1-31D3E8958032}"/>
              </a:ext>
            </a:extLst>
          </p:cNvPr>
          <p:cNvPicPr>
            <a:picLocks noChangeAspect="1"/>
          </p:cNvPicPr>
          <p:nvPr/>
        </p:nvPicPr>
        <p:blipFill rotWithShape="1">
          <a:blip r:embed="rId6">
            <a:extLst>
              <a:ext uri="{28A0092B-C50C-407E-A947-70E740481C1C}">
                <a14:useLocalDpi xmlns:a14="http://schemas.microsoft.com/office/drawing/2010/main" val="0"/>
              </a:ext>
            </a:extLst>
          </a:blip>
          <a:srcRect l="6259" t="-590" r="13197" b="5681"/>
          <a:stretch/>
        </p:blipFill>
        <p:spPr>
          <a:xfrm>
            <a:off x="7676213" y="3427061"/>
            <a:ext cx="3676000" cy="2590991"/>
          </a:xfrm>
          <a:custGeom>
            <a:avLst/>
            <a:gdLst>
              <a:gd name="connsiteX0" fmla="*/ 4782272 w 4951829"/>
              <a:gd name="connsiteY0" fmla="*/ 0 h 3430454"/>
              <a:gd name="connsiteX1" fmla="*/ 4784755 w 4951829"/>
              <a:gd name="connsiteY1" fmla="*/ 0 h 3430454"/>
              <a:gd name="connsiteX2" fmla="*/ 4951829 w 4951829"/>
              <a:gd name="connsiteY2" fmla="*/ 1345976 h 3430454"/>
              <a:gd name="connsiteX3" fmla="*/ 4739174 w 4951829"/>
              <a:gd name="connsiteY3" fmla="*/ 3430454 h 3430454"/>
              <a:gd name="connsiteX4" fmla="*/ 182276 w 4951829"/>
              <a:gd name="connsiteY4" fmla="*/ 3384885 h 3430454"/>
              <a:gd name="connsiteX5" fmla="*/ 0 w 4951829"/>
              <a:gd name="connsiteY5" fmla="*/ 197364 h 3430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51829" h="3430454">
                <a:moveTo>
                  <a:pt x="4782272" y="0"/>
                </a:moveTo>
                <a:lnTo>
                  <a:pt x="4784755" y="0"/>
                </a:lnTo>
                <a:lnTo>
                  <a:pt x="4951829" y="1345976"/>
                </a:lnTo>
                <a:lnTo>
                  <a:pt x="4739174" y="3430454"/>
                </a:lnTo>
                <a:lnTo>
                  <a:pt x="182276" y="3384885"/>
                </a:lnTo>
                <a:lnTo>
                  <a:pt x="0" y="197364"/>
                </a:lnTo>
                <a:close/>
              </a:path>
            </a:pathLst>
          </a:custGeom>
          <a:ln w="19050">
            <a:solidFill>
              <a:schemeClr val="accent1"/>
            </a:solidFill>
          </a:ln>
        </p:spPr>
      </p:pic>
      <p:pic>
        <p:nvPicPr>
          <p:cNvPr id="51" name="Afbeelding 50" descr="Afbeelding met gebouw, buiten, gras, vasthouden&#10;&#10;Automatisch gegenereerde beschrijving">
            <a:extLst>
              <a:ext uri="{FF2B5EF4-FFF2-40B4-BE49-F238E27FC236}">
                <a16:creationId xmlns:a16="http://schemas.microsoft.com/office/drawing/2014/main" id="{AFBC3697-410C-4887-9086-243FCC0FB154}"/>
              </a:ext>
            </a:extLst>
          </p:cNvPr>
          <p:cNvPicPr>
            <a:picLocks noChangeAspect="1"/>
          </p:cNvPicPr>
          <p:nvPr/>
        </p:nvPicPr>
        <p:blipFill>
          <a:blip r:embed="rId7">
            <a:extLst>
              <a:ext uri="{28A0092B-C50C-407E-A947-70E740481C1C}">
                <a14:useLocalDpi xmlns:a14="http://schemas.microsoft.com/office/drawing/2010/main" val="0"/>
              </a:ext>
            </a:extLst>
          </a:blip>
          <a:srcRect l="3607" t="14689" r="4396" b="8811"/>
          <a:stretch>
            <a:fillRect/>
          </a:stretch>
        </p:blipFill>
        <p:spPr>
          <a:xfrm>
            <a:off x="1071536" y="3329786"/>
            <a:ext cx="3380998" cy="2811492"/>
          </a:xfrm>
          <a:custGeom>
            <a:avLst/>
            <a:gdLst>
              <a:gd name="connsiteX0" fmla="*/ 5996202 w 6309152"/>
              <a:gd name="connsiteY0" fmla="*/ 0 h 5246420"/>
              <a:gd name="connsiteX1" fmla="*/ 6309152 w 6309152"/>
              <a:gd name="connsiteY1" fmla="*/ 1807581 h 5246420"/>
              <a:gd name="connsiteX2" fmla="*/ 6275375 w 6309152"/>
              <a:gd name="connsiteY2" fmla="*/ 5119987 h 5246420"/>
              <a:gd name="connsiteX3" fmla="*/ 158103 w 6309152"/>
              <a:gd name="connsiteY3" fmla="*/ 5246420 h 5246420"/>
              <a:gd name="connsiteX4" fmla="*/ 0 w 6309152"/>
              <a:gd name="connsiteY4" fmla="*/ 2295618 h 5246420"/>
              <a:gd name="connsiteX5" fmla="*/ 81233 w 6309152"/>
              <a:gd name="connsiteY5" fmla="*/ 665779 h 5246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09152" h="5246420">
                <a:moveTo>
                  <a:pt x="5996202" y="0"/>
                </a:moveTo>
                <a:cubicBezTo>
                  <a:pt x="6139859" y="892553"/>
                  <a:pt x="6128761" y="765135"/>
                  <a:pt x="6309152" y="1807581"/>
                </a:cubicBezTo>
                <a:lnTo>
                  <a:pt x="6275375" y="5119987"/>
                </a:lnTo>
                <a:lnTo>
                  <a:pt x="158103" y="5246420"/>
                </a:lnTo>
                <a:lnTo>
                  <a:pt x="0" y="2295618"/>
                </a:lnTo>
                <a:lnTo>
                  <a:pt x="81233" y="665779"/>
                </a:lnTo>
                <a:close/>
              </a:path>
            </a:pathLst>
          </a:custGeom>
          <a:ln w="19050">
            <a:solidFill>
              <a:schemeClr val="accent1"/>
            </a:solidFill>
          </a:ln>
        </p:spPr>
      </p:pic>
      <p:pic>
        <p:nvPicPr>
          <p:cNvPr id="50" name="Afbeelding 49">
            <a:extLst>
              <a:ext uri="{FF2B5EF4-FFF2-40B4-BE49-F238E27FC236}">
                <a16:creationId xmlns:a16="http://schemas.microsoft.com/office/drawing/2014/main" id="{1831436C-AE23-41D5-B121-5863EEC8C7FA}"/>
              </a:ext>
            </a:extLst>
          </p:cNvPr>
          <p:cNvPicPr>
            <a:picLocks noChangeAspect="1"/>
          </p:cNvPicPr>
          <p:nvPr/>
        </p:nvPicPr>
        <p:blipFill rotWithShape="1">
          <a:blip r:embed="rId8">
            <a:extLst>
              <a:ext uri="{28A0092B-C50C-407E-A947-70E740481C1C}">
                <a14:useLocalDpi xmlns:a14="http://schemas.microsoft.com/office/drawing/2010/main" val="0"/>
              </a:ext>
            </a:extLst>
          </a:blip>
          <a:srcRect l="8788" t="2136" r="-849" b="2119"/>
          <a:stretch/>
        </p:blipFill>
        <p:spPr>
          <a:xfrm>
            <a:off x="3800116" y="3593821"/>
            <a:ext cx="3143830" cy="2178000"/>
          </a:xfrm>
          <a:custGeom>
            <a:avLst/>
            <a:gdLst>
              <a:gd name="connsiteX0" fmla="*/ 177907 w 4142681"/>
              <a:gd name="connsiteY0" fmla="*/ 0 h 2869990"/>
              <a:gd name="connsiteX1" fmla="*/ 3990190 w 4142681"/>
              <a:gd name="connsiteY1" fmla="*/ 38123 h 2869990"/>
              <a:gd name="connsiteX2" fmla="*/ 4142681 w 4142681"/>
              <a:gd name="connsiteY2" fmla="*/ 2704791 h 2869990"/>
              <a:gd name="connsiteX3" fmla="*/ 139784 w 4142681"/>
              <a:gd name="connsiteY3" fmla="*/ 2869990 h 2869990"/>
              <a:gd name="connsiteX4" fmla="*/ 0 w 4142681"/>
              <a:gd name="connsiteY4" fmla="*/ 1743867 h 2869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2681" h="2869990">
                <a:moveTo>
                  <a:pt x="177907" y="0"/>
                </a:moveTo>
                <a:lnTo>
                  <a:pt x="3990190" y="38123"/>
                </a:lnTo>
                <a:lnTo>
                  <a:pt x="4142681" y="2704791"/>
                </a:lnTo>
                <a:lnTo>
                  <a:pt x="139784" y="2869990"/>
                </a:lnTo>
                <a:lnTo>
                  <a:pt x="0" y="1743867"/>
                </a:lnTo>
                <a:close/>
              </a:path>
            </a:pathLst>
          </a:custGeom>
          <a:ln w="19050">
            <a:solidFill>
              <a:schemeClr val="accent1"/>
            </a:solidFill>
          </a:ln>
        </p:spPr>
      </p:pic>
      <p:pic>
        <p:nvPicPr>
          <p:cNvPr id="55" name="Afbeelding 54">
            <a:extLst>
              <a:ext uri="{FF2B5EF4-FFF2-40B4-BE49-F238E27FC236}">
                <a16:creationId xmlns:a16="http://schemas.microsoft.com/office/drawing/2014/main" id="{EDDEF28D-5B76-4BC1-B598-9635E8467321}"/>
              </a:ext>
            </a:extLst>
          </p:cNvPr>
          <p:cNvPicPr>
            <a:picLocks noChangeAspect="1"/>
          </p:cNvPicPr>
          <p:nvPr/>
        </p:nvPicPr>
        <p:blipFill rotWithShape="1">
          <a:blip r:embed="rId9">
            <a:extLst>
              <a:ext uri="{28A0092B-C50C-407E-A947-70E740481C1C}">
                <a14:useLocalDpi xmlns:a14="http://schemas.microsoft.com/office/drawing/2010/main" val="0"/>
              </a:ext>
            </a:extLst>
          </a:blip>
          <a:srcRect l="14810" t="11172" r="7013" b="-929"/>
          <a:stretch/>
        </p:blipFill>
        <p:spPr>
          <a:xfrm>
            <a:off x="5822709" y="3898356"/>
            <a:ext cx="2972027" cy="2274793"/>
          </a:xfrm>
          <a:custGeom>
            <a:avLst/>
            <a:gdLst>
              <a:gd name="connsiteX0" fmla="*/ 259468 w 5571392"/>
              <a:gd name="connsiteY0" fmla="*/ 0 h 4264350"/>
              <a:gd name="connsiteX1" fmla="*/ 939066 w 5571392"/>
              <a:gd name="connsiteY1" fmla="*/ 0 h 4264350"/>
              <a:gd name="connsiteX2" fmla="*/ 5495551 w 5571392"/>
              <a:gd name="connsiteY2" fmla="*/ 491401 h 4264350"/>
              <a:gd name="connsiteX3" fmla="*/ 5571392 w 5571392"/>
              <a:gd name="connsiteY3" fmla="*/ 1834130 h 4264350"/>
              <a:gd name="connsiteX4" fmla="*/ 5439270 w 5571392"/>
              <a:gd name="connsiteY4" fmla="*/ 4264350 h 4264350"/>
              <a:gd name="connsiteX5" fmla="*/ 38197 w 5571392"/>
              <a:gd name="connsiteY5" fmla="*/ 4144734 h 4264350"/>
              <a:gd name="connsiteX6" fmla="*/ 0 w 5571392"/>
              <a:gd name="connsiteY6" fmla="*/ 1416170 h 4264350"/>
              <a:gd name="connsiteX7" fmla="*/ 249862 w 5571392"/>
              <a:gd name="connsiteY7" fmla="*/ 56412 h 426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71392" h="4264350">
                <a:moveTo>
                  <a:pt x="259468" y="0"/>
                </a:moveTo>
                <a:lnTo>
                  <a:pt x="939066" y="0"/>
                </a:lnTo>
                <a:lnTo>
                  <a:pt x="5495551" y="491401"/>
                </a:lnTo>
                <a:lnTo>
                  <a:pt x="5571392" y="1834130"/>
                </a:lnTo>
                <a:lnTo>
                  <a:pt x="5439270" y="4264350"/>
                </a:lnTo>
                <a:lnTo>
                  <a:pt x="38197" y="4144734"/>
                </a:lnTo>
                <a:lnTo>
                  <a:pt x="0" y="1416170"/>
                </a:lnTo>
                <a:cubicBezTo>
                  <a:pt x="146836" y="611587"/>
                  <a:pt x="147684" y="653522"/>
                  <a:pt x="249862" y="56412"/>
                </a:cubicBezTo>
                <a:close/>
              </a:path>
            </a:pathLst>
          </a:custGeom>
          <a:ln w="19050">
            <a:solidFill>
              <a:schemeClr val="accent1"/>
            </a:solidFill>
          </a:ln>
        </p:spPr>
      </p:pic>
    </p:spTree>
    <p:extLst>
      <p:ext uri="{BB962C8B-B14F-4D97-AF65-F5344CB8AC3E}">
        <p14:creationId xmlns:p14="http://schemas.microsoft.com/office/powerpoint/2010/main" val="5457378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350" fill="hold"/>
                                        <p:tgtEl>
                                          <p:spTgt spid="41"/>
                                        </p:tgtEl>
                                        <p:attrNameLst>
                                          <p:attrName>ppt_w</p:attrName>
                                        </p:attrNameLst>
                                      </p:cBhvr>
                                      <p:tavLst>
                                        <p:tav tm="0">
                                          <p:val>
                                            <p:fltVal val="0"/>
                                          </p:val>
                                        </p:tav>
                                        <p:tav tm="100000">
                                          <p:val>
                                            <p:strVal val="#ppt_w"/>
                                          </p:val>
                                        </p:tav>
                                      </p:tavLst>
                                    </p:anim>
                                    <p:anim calcmode="lin" valueType="num">
                                      <p:cBhvr>
                                        <p:cTn id="8" dur="350" fill="hold"/>
                                        <p:tgtEl>
                                          <p:spTgt spid="41"/>
                                        </p:tgtEl>
                                        <p:attrNameLst>
                                          <p:attrName>ppt_h</p:attrName>
                                        </p:attrNameLst>
                                      </p:cBhvr>
                                      <p:tavLst>
                                        <p:tav tm="0">
                                          <p:val>
                                            <p:fltVal val="0"/>
                                          </p:val>
                                        </p:tav>
                                        <p:tav tm="100000">
                                          <p:val>
                                            <p:strVal val="#ppt_h"/>
                                          </p:val>
                                        </p:tav>
                                      </p:tavLst>
                                    </p:anim>
                                    <p:animEffect transition="in" filter="fade">
                                      <p:cBhvr>
                                        <p:cTn id="9" dur="350"/>
                                        <p:tgtEl>
                                          <p:spTgt spid="41"/>
                                        </p:tgtEl>
                                      </p:cBhvr>
                                    </p:animEffect>
                                  </p:childTnLst>
                                </p:cTn>
                              </p:par>
                              <p:par>
                                <p:cTn id="10" presetID="6" presetClass="emph" presetSubtype="0" accel="100000" autoRev="1" fill="hold" nodeType="withEffect">
                                  <p:stCondLst>
                                    <p:cond delay="0"/>
                                  </p:stCondLst>
                                  <p:childTnLst>
                                    <p:animScale>
                                      <p:cBhvr>
                                        <p:cTn id="11" dur="250" fill="hold"/>
                                        <p:tgtEl>
                                          <p:spTgt spid="41"/>
                                        </p:tgtEl>
                                      </p:cBhvr>
                                      <p:by x="115000" y="115000"/>
                                    </p:animScale>
                                  </p:childTnLst>
                                </p:cTn>
                              </p:par>
                              <p:par>
                                <p:cTn id="12" presetID="53" presetClass="entr" presetSubtype="16" fill="hold" nodeType="withEffect">
                                  <p:stCondLst>
                                    <p:cond delay="300"/>
                                  </p:stCondLst>
                                  <p:childTnLst>
                                    <p:set>
                                      <p:cBhvr>
                                        <p:cTn id="13" dur="1" fill="hold">
                                          <p:stCondLst>
                                            <p:cond delay="0"/>
                                          </p:stCondLst>
                                        </p:cTn>
                                        <p:tgtEl>
                                          <p:spTgt spid="57"/>
                                        </p:tgtEl>
                                        <p:attrNameLst>
                                          <p:attrName>style.visibility</p:attrName>
                                        </p:attrNameLst>
                                      </p:cBhvr>
                                      <p:to>
                                        <p:strVal val="visible"/>
                                      </p:to>
                                    </p:set>
                                    <p:anim calcmode="lin" valueType="num">
                                      <p:cBhvr>
                                        <p:cTn id="14" dur="350" fill="hold"/>
                                        <p:tgtEl>
                                          <p:spTgt spid="57"/>
                                        </p:tgtEl>
                                        <p:attrNameLst>
                                          <p:attrName>ppt_w</p:attrName>
                                        </p:attrNameLst>
                                      </p:cBhvr>
                                      <p:tavLst>
                                        <p:tav tm="0">
                                          <p:val>
                                            <p:fltVal val="0"/>
                                          </p:val>
                                        </p:tav>
                                        <p:tav tm="100000">
                                          <p:val>
                                            <p:strVal val="#ppt_w"/>
                                          </p:val>
                                        </p:tav>
                                      </p:tavLst>
                                    </p:anim>
                                    <p:anim calcmode="lin" valueType="num">
                                      <p:cBhvr>
                                        <p:cTn id="15" dur="350" fill="hold"/>
                                        <p:tgtEl>
                                          <p:spTgt spid="57"/>
                                        </p:tgtEl>
                                        <p:attrNameLst>
                                          <p:attrName>ppt_h</p:attrName>
                                        </p:attrNameLst>
                                      </p:cBhvr>
                                      <p:tavLst>
                                        <p:tav tm="0">
                                          <p:val>
                                            <p:fltVal val="0"/>
                                          </p:val>
                                        </p:tav>
                                        <p:tav tm="100000">
                                          <p:val>
                                            <p:strVal val="#ppt_h"/>
                                          </p:val>
                                        </p:tav>
                                      </p:tavLst>
                                    </p:anim>
                                    <p:animEffect transition="in" filter="fade">
                                      <p:cBhvr>
                                        <p:cTn id="16" dur="350"/>
                                        <p:tgtEl>
                                          <p:spTgt spid="57"/>
                                        </p:tgtEl>
                                      </p:cBhvr>
                                    </p:animEffect>
                                  </p:childTnLst>
                                </p:cTn>
                              </p:par>
                              <p:par>
                                <p:cTn id="17" presetID="6" presetClass="emph" presetSubtype="0" accel="100000" autoRev="1" fill="hold" nodeType="withEffect">
                                  <p:stCondLst>
                                    <p:cond delay="300"/>
                                  </p:stCondLst>
                                  <p:childTnLst>
                                    <p:animScale>
                                      <p:cBhvr>
                                        <p:cTn id="18" dur="250" fill="hold"/>
                                        <p:tgtEl>
                                          <p:spTgt spid="57"/>
                                        </p:tgtEl>
                                      </p:cBhvr>
                                      <p:by x="115000" y="115000"/>
                                    </p:animScale>
                                  </p:childTnLst>
                                </p:cTn>
                              </p:par>
                              <p:par>
                                <p:cTn id="19" presetID="53" presetClass="entr" presetSubtype="16" fill="hold" nodeType="withEffect">
                                  <p:stCondLst>
                                    <p:cond delay="450"/>
                                  </p:stCondLst>
                                  <p:childTnLst>
                                    <p:set>
                                      <p:cBhvr>
                                        <p:cTn id="20" dur="1" fill="hold">
                                          <p:stCondLst>
                                            <p:cond delay="0"/>
                                          </p:stCondLst>
                                        </p:cTn>
                                        <p:tgtEl>
                                          <p:spTgt spid="50"/>
                                        </p:tgtEl>
                                        <p:attrNameLst>
                                          <p:attrName>style.visibility</p:attrName>
                                        </p:attrNameLst>
                                      </p:cBhvr>
                                      <p:to>
                                        <p:strVal val="visible"/>
                                      </p:to>
                                    </p:set>
                                    <p:anim calcmode="lin" valueType="num">
                                      <p:cBhvr>
                                        <p:cTn id="21" dur="350" fill="hold"/>
                                        <p:tgtEl>
                                          <p:spTgt spid="50"/>
                                        </p:tgtEl>
                                        <p:attrNameLst>
                                          <p:attrName>ppt_w</p:attrName>
                                        </p:attrNameLst>
                                      </p:cBhvr>
                                      <p:tavLst>
                                        <p:tav tm="0">
                                          <p:val>
                                            <p:fltVal val="0"/>
                                          </p:val>
                                        </p:tav>
                                        <p:tav tm="100000">
                                          <p:val>
                                            <p:strVal val="#ppt_w"/>
                                          </p:val>
                                        </p:tav>
                                      </p:tavLst>
                                    </p:anim>
                                    <p:anim calcmode="lin" valueType="num">
                                      <p:cBhvr>
                                        <p:cTn id="22" dur="350" fill="hold"/>
                                        <p:tgtEl>
                                          <p:spTgt spid="50"/>
                                        </p:tgtEl>
                                        <p:attrNameLst>
                                          <p:attrName>ppt_h</p:attrName>
                                        </p:attrNameLst>
                                      </p:cBhvr>
                                      <p:tavLst>
                                        <p:tav tm="0">
                                          <p:val>
                                            <p:fltVal val="0"/>
                                          </p:val>
                                        </p:tav>
                                        <p:tav tm="100000">
                                          <p:val>
                                            <p:strVal val="#ppt_h"/>
                                          </p:val>
                                        </p:tav>
                                      </p:tavLst>
                                    </p:anim>
                                    <p:animEffect transition="in" filter="fade">
                                      <p:cBhvr>
                                        <p:cTn id="23" dur="350"/>
                                        <p:tgtEl>
                                          <p:spTgt spid="50"/>
                                        </p:tgtEl>
                                      </p:cBhvr>
                                    </p:animEffect>
                                  </p:childTnLst>
                                </p:cTn>
                              </p:par>
                              <p:par>
                                <p:cTn id="24" presetID="6" presetClass="emph" presetSubtype="0" accel="100000" autoRev="1" fill="hold" nodeType="withEffect">
                                  <p:stCondLst>
                                    <p:cond delay="450"/>
                                  </p:stCondLst>
                                  <p:childTnLst>
                                    <p:animScale>
                                      <p:cBhvr>
                                        <p:cTn id="25" dur="250" fill="hold"/>
                                        <p:tgtEl>
                                          <p:spTgt spid="50"/>
                                        </p:tgtEl>
                                      </p:cBhvr>
                                      <p:by x="115000" y="115000"/>
                                    </p:animScale>
                                  </p:childTnLst>
                                </p:cTn>
                              </p:par>
                              <p:par>
                                <p:cTn id="26" presetID="6" presetClass="emph" presetSubtype="0" repeatCount="indefinite" accel="51000" decel="48000" autoRev="1" fill="hold" nodeType="withEffect">
                                  <p:stCondLst>
                                    <p:cond delay="0"/>
                                  </p:stCondLst>
                                  <p:childTnLst>
                                    <p:animScale>
                                      <p:cBhvr>
                                        <p:cTn id="27" dur="9000" fill="hold"/>
                                        <p:tgtEl>
                                          <p:spTgt spid="33"/>
                                        </p:tgtEl>
                                      </p:cBhvr>
                                      <p:by x="112000" y="112000"/>
                                    </p:animScale>
                                  </p:childTnLst>
                                </p:cTn>
                              </p:par>
                              <p:par>
                                <p:cTn id="28" presetID="53" presetClass="entr" presetSubtype="16" fill="hold" nodeType="withEffect">
                                  <p:stCondLst>
                                    <p:cond delay="600"/>
                                  </p:stCondLst>
                                  <p:childTnLst>
                                    <p:set>
                                      <p:cBhvr>
                                        <p:cTn id="29" dur="1" fill="hold">
                                          <p:stCondLst>
                                            <p:cond delay="0"/>
                                          </p:stCondLst>
                                        </p:cTn>
                                        <p:tgtEl>
                                          <p:spTgt spid="45"/>
                                        </p:tgtEl>
                                        <p:attrNameLst>
                                          <p:attrName>style.visibility</p:attrName>
                                        </p:attrNameLst>
                                      </p:cBhvr>
                                      <p:to>
                                        <p:strVal val="visible"/>
                                      </p:to>
                                    </p:set>
                                    <p:anim calcmode="lin" valueType="num">
                                      <p:cBhvr>
                                        <p:cTn id="30" dur="350" fill="hold"/>
                                        <p:tgtEl>
                                          <p:spTgt spid="45"/>
                                        </p:tgtEl>
                                        <p:attrNameLst>
                                          <p:attrName>ppt_w</p:attrName>
                                        </p:attrNameLst>
                                      </p:cBhvr>
                                      <p:tavLst>
                                        <p:tav tm="0">
                                          <p:val>
                                            <p:fltVal val="0"/>
                                          </p:val>
                                        </p:tav>
                                        <p:tav tm="100000">
                                          <p:val>
                                            <p:strVal val="#ppt_w"/>
                                          </p:val>
                                        </p:tav>
                                      </p:tavLst>
                                    </p:anim>
                                    <p:anim calcmode="lin" valueType="num">
                                      <p:cBhvr>
                                        <p:cTn id="31" dur="350" fill="hold"/>
                                        <p:tgtEl>
                                          <p:spTgt spid="45"/>
                                        </p:tgtEl>
                                        <p:attrNameLst>
                                          <p:attrName>ppt_h</p:attrName>
                                        </p:attrNameLst>
                                      </p:cBhvr>
                                      <p:tavLst>
                                        <p:tav tm="0">
                                          <p:val>
                                            <p:fltVal val="0"/>
                                          </p:val>
                                        </p:tav>
                                        <p:tav tm="100000">
                                          <p:val>
                                            <p:strVal val="#ppt_h"/>
                                          </p:val>
                                        </p:tav>
                                      </p:tavLst>
                                    </p:anim>
                                    <p:animEffect transition="in" filter="fade">
                                      <p:cBhvr>
                                        <p:cTn id="32" dur="350"/>
                                        <p:tgtEl>
                                          <p:spTgt spid="45"/>
                                        </p:tgtEl>
                                      </p:cBhvr>
                                    </p:animEffect>
                                  </p:childTnLst>
                                </p:cTn>
                              </p:par>
                              <p:par>
                                <p:cTn id="33" presetID="6" presetClass="emph" presetSubtype="0" accel="100000" autoRev="1" fill="hold" nodeType="withEffect">
                                  <p:stCondLst>
                                    <p:cond delay="600"/>
                                  </p:stCondLst>
                                  <p:childTnLst>
                                    <p:animScale>
                                      <p:cBhvr>
                                        <p:cTn id="34" dur="250" fill="hold"/>
                                        <p:tgtEl>
                                          <p:spTgt spid="45"/>
                                        </p:tgtEl>
                                      </p:cBhvr>
                                      <p:by x="115000" y="115000"/>
                                    </p:animScale>
                                  </p:childTnLst>
                                </p:cTn>
                              </p:par>
                              <p:par>
                                <p:cTn id="35" presetID="53" presetClass="entr" presetSubtype="16" fill="hold" nodeType="withEffect">
                                  <p:stCondLst>
                                    <p:cond delay="150"/>
                                  </p:stCondLst>
                                  <p:childTnLst>
                                    <p:set>
                                      <p:cBhvr>
                                        <p:cTn id="36" dur="1" fill="hold">
                                          <p:stCondLst>
                                            <p:cond delay="0"/>
                                          </p:stCondLst>
                                        </p:cTn>
                                        <p:tgtEl>
                                          <p:spTgt spid="55"/>
                                        </p:tgtEl>
                                        <p:attrNameLst>
                                          <p:attrName>style.visibility</p:attrName>
                                        </p:attrNameLst>
                                      </p:cBhvr>
                                      <p:to>
                                        <p:strVal val="visible"/>
                                      </p:to>
                                    </p:set>
                                    <p:anim calcmode="lin" valueType="num">
                                      <p:cBhvr>
                                        <p:cTn id="37" dur="350" fill="hold"/>
                                        <p:tgtEl>
                                          <p:spTgt spid="55"/>
                                        </p:tgtEl>
                                        <p:attrNameLst>
                                          <p:attrName>ppt_w</p:attrName>
                                        </p:attrNameLst>
                                      </p:cBhvr>
                                      <p:tavLst>
                                        <p:tav tm="0">
                                          <p:val>
                                            <p:fltVal val="0"/>
                                          </p:val>
                                        </p:tav>
                                        <p:tav tm="100000">
                                          <p:val>
                                            <p:strVal val="#ppt_w"/>
                                          </p:val>
                                        </p:tav>
                                      </p:tavLst>
                                    </p:anim>
                                    <p:anim calcmode="lin" valueType="num">
                                      <p:cBhvr>
                                        <p:cTn id="38" dur="350" fill="hold"/>
                                        <p:tgtEl>
                                          <p:spTgt spid="55"/>
                                        </p:tgtEl>
                                        <p:attrNameLst>
                                          <p:attrName>ppt_h</p:attrName>
                                        </p:attrNameLst>
                                      </p:cBhvr>
                                      <p:tavLst>
                                        <p:tav tm="0">
                                          <p:val>
                                            <p:fltVal val="0"/>
                                          </p:val>
                                        </p:tav>
                                        <p:tav tm="100000">
                                          <p:val>
                                            <p:strVal val="#ppt_h"/>
                                          </p:val>
                                        </p:tav>
                                      </p:tavLst>
                                    </p:anim>
                                    <p:animEffect transition="in" filter="fade">
                                      <p:cBhvr>
                                        <p:cTn id="39" dur="350"/>
                                        <p:tgtEl>
                                          <p:spTgt spid="55"/>
                                        </p:tgtEl>
                                      </p:cBhvr>
                                    </p:animEffect>
                                  </p:childTnLst>
                                </p:cTn>
                              </p:par>
                              <p:par>
                                <p:cTn id="40" presetID="6" presetClass="emph" presetSubtype="0" accel="100000" autoRev="1" fill="hold" nodeType="withEffect">
                                  <p:stCondLst>
                                    <p:cond delay="150"/>
                                  </p:stCondLst>
                                  <p:childTnLst>
                                    <p:animScale>
                                      <p:cBhvr>
                                        <p:cTn id="41" dur="250" fill="hold"/>
                                        <p:tgtEl>
                                          <p:spTgt spid="55"/>
                                        </p:tgtEl>
                                      </p:cBhvr>
                                      <p:by x="115000" y="115000"/>
                                    </p:animScale>
                                  </p:childTnLst>
                                </p:cTn>
                              </p:par>
                              <p:par>
                                <p:cTn id="42" presetID="53" presetClass="entr" presetSubtype="16" fill="hold" nodeType="withEffect">
                                  <p:stCondLst>
                                    <p:cond delay="400"/>
                                  </p:stCondLst>
                                  <p:childTnLst>
                                    <p:set>
                                      <p:cBhvr>
                                        <p:cTn id="43" dur="1" fill="hold">
                                          <p:stCondLst>
                                            <p:cond delay="0"/>
                                          </p:stCondLst>
                                        </p:cTn>
                                        <p:tgtEl>
                                          <p:spTgt spid="51"/>
                                        </p:tgtEl>
                                        <p:attrNameLst>
                                          <p:attrName>style.visibility</p:attrName>
                                        </p:attrNameLst>
                                      </p:cBhvr>
                                      <p:to>
                                        <p:strVal val="visible"/>
                                      </p:to>
                                    </p:set>
                                    <p:anim calcmode="lin" valueType="num">
                                      <p:cBhvr>
                                        <p:cTn id="44" dur="350" fill="hold"/>
                                        <p:tgtEl>
                                          <p:spTgt spid="51"/>
                                        </p:tgtEl>
                                        <p:attrNameLst>
                                          <p:attrName>ppt_w</p:attrName>
                                        </p:attrNameLst>
                                      </p:cBhvr>
                                      <p:tavLst>
                                        <p:tav tm="0">
                                          <p:val>
                                            <p:fltVal val="0"/>
                                          </p:val>
                                        </p:tav>
                                        <p:tav tm="100000">
                                          <p:val>
                                            <p:strVal val="#ppt_w"/>
                                          </p:val>
                                        </p:tav>
                                      </p:tavLst>
                                    </p:anim>
                                    <p:anim calcmode="lin" valueType="num">
                                      <p:cBhvr>
                                        <p:cTn id="45" dur="350" fill="hold"/>
                                        <p:tgtEl>
                                          <p:spTgt spid="51"/>
                                        </p:tgtEl>
                                        <p:attrNameLst>
                                          <p:attrName>ppt_h</p:attrName>
                                        </p:attrNameLst>
                                      </p:cBhvr>
                                      <p:tavLst>
                                        <p:tav tm="0">
                                          <p:val>
                                            <p:fltVal val="0"/>
                                          </p:val>
                                        </p:tav>
                                        <p:tav tm="100000">
                                          <p:val>
                                            <p:strVal val="#ppt_h"/>
                                          </p:val>
                                        </p:tav>
                                      </p:tavLst>
                                    </p:anim>
                                    <p:animEffect transition="in" filter="fade">
                                      <p:cBhvr>
                                        <p:cTn id="46" dur="350"/>
                                        <p:tgtEl>
                                          <p:spTgt spid="51"/>
                                        </p:tgtEl>
                                      </p:cBhvr>
                                    </p:animEffect>
                                  </p:childTnLst>
                                </p:cTn>
                              </p:par>
                              <p:par>
                                <p:cTn id="47" presetID="6" presetClass="emph" presetSubtype="0" accel="100000" autoRev="1" fill="hold" nodeType="withEffect">
                                  <p:stCondLst>
                                    <p:cond delay="400"/>
                                  </p:stCondLst>
                                  <p:childTnLst>
                                    <p:animScale>
                                      <p:cBhvr>
                                        <p:cTn id="48" dur="250" fill="hold"/>
                                        <p:tgtEl>
                                          <p:spTgt spid="51"/>
                                        </p:tgtEl>
                                      </p:cBhvr>
                                      <p:by x="115000" y="115000"/>
                                    </p:animScale>
                                  </p:childTnLst>
                                </p:cTn>
                              </p:par>
                              <p:par>
                                <p:cTn id="49" presetID="53" presetClass="entr" presetSubtype="16" fill="hold" nodeType="withEffect">
                                  <p:stCondLst>
                                    <p:cond delay="900"/>
                                  </p:stCondLst>
                                  <p:childTnLst>
                                    <p:set>
                                      <p:cBhvr>
                                        <p:cTn id="50" dur="1" fill="hold">
                                          <p:stCondLst>
                                            <p:cond delay="0"/>
                                          </p:stCondLst>
                                        </p:cTn>
                                        <p:tgtEl>
                                          <p:spTgt spid="63"/>
                                        </p:tgtEl>
                                        <p:attrNameLst>
                                          <p:attrName>style.visibility</p:attrName>
                                        </p:attrNameLst>
                                      </p:cBhvr>
                                      <p:to>
                                        <p:strVal val="visible"/>
                                      </p:to>
                                    </p:set>
                                    <p:anim calcmode="lin" valueType="num">
                                      <p:cBhvr>
                                        <p:cTn id="51" dur="350" fill="hold"/>
                                        <p:tgtEl>
                                          <p:spTgt spid="63"/>
                                        </p:tgtEl>
                                        <p:attrNameLst>
                                          <p:attrName>ppt_w</p:attrName>
                                        </p:attrNameLst>
                                      </p:cBhvr>
                                      <p:tavLst>
                                        <p:tav tm="0">
                                          <p:val>
                                            <p:fltVal val="0"/>
                                          </p:val>
                                        </p:tav>
                                        <p:tav tm="100000">
                                          <p:val>
                                            <p:strVal val="#ppt_w"/>
                                          </p:val>
                                        </p:tav>
                                      </p:tavLst>
                                    </p:anim>
                                    <p:anim calcmode="lin" valueType="num">
                                      <p:cBhvr>
                                        <p:cTn id="52" dur="350" fill="hold"/>
                                        <p:tgtEl>
                                          <p:spTgt spid="63"/>
                                        </p:tgtEl>
                                        <p:attrNameLst>
                                          <p:attrName>ppt_h</p:attrName>
                                        </p:attrNameLst>
                                      </p:cBhvr>
                                      <p:tavLst>
                                        <p:tav tm="0">
                                          <p:val>
                                            <p:fltVal val="0"/>
                                          </p:val>
                                        </p:tav>
                                        <p:tav tm="100000">
                                          <p:val>
                                            <p:strVal val="#ppt_h"/>
                                          </p:val>
                                        </p:tav>
                                      </p:tavLst>
                                    </p:anim>
                                    <p:animEffect transition="in" filter="fade">
                                      <p:cBhvr>
                                        <p:cTn id="53" dur="350"/>
                                        <p:tgtEl>
                                          <p:spTgt spid="63"/>
                                        </p:tgtEl>
                                      </p:cBhvr>
                                    </p:animEffect>
                                  </p:childTnLst>
                                </p:cTn>
                              </p:par>
                              <p:par>
                                <p:cTn id="54" presetID="6" presetClass="emph" presetSubtype="0" accel="100000" autoRev="1" fill="hold" nodeType="withEffect">
                                  <p:stCondLst>
                                    <p:cond delay="900"/>
                                  </p:stCondLst>
                                  <p:childTnLst>
                                    <p:animScale>
                                      <p:cBhvr>
                                        <p:cTn id="55" dur="250" fill="hold"/>
                                        <p:tgtEl>
                                          <p:spTgt spid="63"/>
                                        </p:tgtEl>
                                      </p:cBhvr>
                                      <p:by x="115000" y="11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atletiekwedstrijd, sport, persoon, handbal&#10;&#10;Automatisch gegenereerde beschrijving">
            <a:extLst>
              <a:ext uri="{FF2B5EF4-FFF2-40B4-BE49-F238E27FC236}">
                <a16:creationId xmlns:a16="http://schemas.microsoft.com/office/drawing/2014/main" id="{648E9280-563C-FEFF-F068-22977540FE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1871"/>
            <a:ext cx="12192000" cy="8129641"/>
          </a:xfrm>
          <a:prstGeom prst="rect">
            <a:avLst/>
          </a:prstGeom>
        </p:spPr>
      </p:pic>
      <p:sp>
        <p:nvSpPr>
          <p:cNvPr id="47" name="Rechthoek 46">
            <a:extLst>
              <a:ext uri="{FF2B5EF4-FFF2-40B4-BE49-F238E27FC236}">
                <a16:creationId xmlns:a16="http://schemas.microsoft.com/office/drawing/2014/main" id="{02EB9997-FF1B-42B5-B62F-B0D309C77C07}"/>
              </a:ext>
            </a:extLst>
          </p:cNvPr>
          <p:cNvSpPr/>
          <p:nvPr/>
        </p:nvSpPr>
        <p:spPr>
          <a:xfrm rot="10800000">
            <a:off x="1" y="1270414"/>
            <a:ext cx="12191999" cy="6858001"/>
          </a:xfrm>
          <a:prstGeom prst="rect">
            <a:avLst/>
          </a:prstGeom>
          <a:gradFill>
            <a:gsLst>
              <a:gs pos="11000">
                <a:schemeClr val="accent5">
                  <a:lumMod val="52000"/>
                </a:schemeClr>
              </a:gs>
              <a:gs pos="82000">
                <a:schemeClr val="tx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5" name="Groep 24">
            <a:extLst>
              <a:ext uri="{FF2B5EF4-FFF2-40B4-BE49-F238E27FC236}">
                <a16:creationId xmlns:a16="http://schemas.microsoft.com/office/drawing/2014/main" id="{D010C0F8-6735-4E70-9EA9-324D07508148}"/>
              </a:ext>
            </a:extLst>
          </p:cNvPr>
          <p:cNvGrpSpPr/>
          <p:nvPr/>
        </p:nvGrpSpPr>
        <p:grpSpPr>
          <a:xfrm rot="169589">
            <a:off x="3124443" y="3764301"/>
            <a:ext cx="6126462" cy="1182460"/>
            <a:chOff x="488378" y="4427748"/>
            <a:chExt cx="6126462" cy="1182460"/>
          </a:xfrm>
        </p:grpSpPr>
        <p:grpSp>
          <p:nvGrpSpPr>
            <p:cNvPr id="26" name="Groep 25">
              <a:extLst>
                <a:ext uri="{FF2B5EF4-FFF2-40B4-BE49-F238E27FC236}">
                  <a16:creationId xmlns:a16="http://schemas.microsoft.com/office/drawing/2014/main" id="{C8F832CD-9D83-4AB6-8A58-99AEA1A68426}"/>
                </a:ext>
              </a:extLst>
            </p:cNvPr>
            <p:cNvGrpSpPr/>
            <p:nvPr/>
          </p:nvGrpSpPr>
          <p:grpSpPr>
            <a:xfrm rot="21368666">
              <a:off x="488378" y="4427748"/>
              <a:ext cx="6112237" cy="1182460"/>
              <a:chOff x="950223" y="4545760"/>
              <a:chExt cx="4630896" cy="1194103"/>
            </a:xfrm>
          </p:grpSpPr>
          <p:sp>
            <p:nvSpPr>
              <p:cNvPr id="28" name="Rechthoek 19">
                <a:extLst>
                  <a:ext uri="{FF2B5EF4-FFF2-40B4-BE49-F238E27FC236}">
                    <a16:creationId xmlns:a16="http://schemas.microsoft.com/office/drawing/2014/main" id="{A5A4E2D7-8E99-46B0-9CA4-6EAF89E2B6BB}"/>
                  </a:ext>
                </a:extLst>
              </p:cNvPr>
              <p:cNvSpPr/>
              <p:nvPr/>
            </p:nvSpPr>
            <p:spPr>
              <a:xfrm>
                <a:off x="950223" y="4628944"/>
                <a:ext cx="4561070" cy="1110919"/>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hthoek 19">
                <a:extLst>
                  <a:ext uri="{FF2B5EF4-FFF2-40B4-BE49-F238E27FC236}">
                    <a16:creationId xmlns:a16="http://schemas.microsoft.com/office/drawing/2014/main" id="{1C590340-B810-4145-910C-CC1697160CE1}"/>
                  </a:ext>
                </a:extLst>
              </p:cNvPr>
              <p:cNvSpPr/>
              <p:nvPr/>
            </p:nvSpPr>
            <p:spPr>
              <a:xfrm>
                <a:off x="1020049" y="4545760"/>
                <a:ext cx="4561070" cy="1110919"/>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7" name="Tekstvak 26">
              <a:extLst>
                <a:ext uri="{FF2B5EF4-FFF2-40B4-BE49-F238E27FC236}">
                  <a16:creationId xmlns:a16="http://schemas.microsoft.com/office/drawing/2014/main" id="{8781CB64-67BA-41D4-BC63-2A8CD410349C}"/>
                </a:ext>
              </a:extLst>
            </p:cNvPr>
            <p:cNvSpPr txBox="1"/>
            <p:nvPr/>
          </p:nvSpPr>
          <p:spPr>
            <a:xfrm rot="21353463">
              <a:off x="940819" y="4681705"/>
              <a:ext cx="5674021" cy="498598"/>
            </a:xfrm>
            <a:prstGeom prst="rect">
              <a:avLst/>
            </a:prstGeom>
            <a:noFill/>
          </p:spPr>
          <p:txBody>
            <a:bodyPr wrap="square" lIns="0" tIns="0" rIns="0" bIns="0" rtlCol="0" anchor="t">
              <a:spAutoFit/>
            </a:bodyPr>
            <a:lstStyle/>
            <a:p>
              <a:pPr>
                <a:lnSpc>
                  <a:spcPct val="90000"/>
                </a:lnSpc>
              </a:pPr>
              <a:r>
                <a:rPr lang="nl-NL" sz="3600" dirty="0">
                  <a:solidFill>
                    <a:schemeClr val="bg1"/>
                  </a:solidFill>
                  <a:latin typeface="+mj-lt"/>
                </a:rPr>
                <a:t>Handbal komt uit </a:t>
              </a:r>
              <a:r>
                <a:rPr lang="nl-NL" sz="3600" dirty="0" err="1">
                  <a:solidFill>
                    <a:schemeClr val="bg1"/>
                  </a:solidFill>
                  <a:latin typeface="+mj-lt"/>
                </a:rPr>
                <a:t>duitsland</a:t>
              </a:r>
              <a:endParaRPr lang="nl-NL" sz="3600" dirty="0">
                <a:solidFill>
                  <a:schemeClr val="bg1"/>
                </a:solidFill>
                <a:latin typeface="+mj-lt"/>
              </a:endParaRPr>
            </a:p>
          </p:txBody>
        </p:sp>
      </p:grpSp>
      <p:grpSp>
        <p:nvGrpSpPr>
          <p:cNvPr id="35" name="Groep 34">
            <a:extLst>
              <a:ext uri="{FF2B5EF4-FFF2-40B4-BE49-F238E27FC236}">
                <a16:creationId xmlns:a16="http://schemas.microsoft.com/office/drawing/2014/main" id="{39409CFE-9DA0-4E28-B7D1-1CD8DDB1FDE5}"/>
              </a:ext>
            </a:extLst>
          </p:cNvPr>
          <p:cNvGrpSpPr/>
          <p:nvPr/>
        </p:nvGrpSpPr>
        <p:grpSpPr>
          <a:xfrm rot="377956">
            <a:off x="2437086" y="4792503"/>
            <a:ext cx="7317827" cy="2035995"/>
            <a:chOff x="478180" y="4744485"/>
            <a:chExt cx="2733716" cy="857369"/>
          </a:xfrm>
        </p:grpSpPr>
        <p:grpSp>
          <p:nvGrpSpPr>
            <p:cNvPr id="36" name="Groep 35">
              <a:extLst>
                <a:ext uri="{FF2B5EF4-FFF2-40B4-BE49-F238E27FC236}">
                  <a16:creationId xmlns:a16="http://schemas.microsoft.com/office/drawing/2014/main" id="{1A6D551A-ACDE-475A-9869-8D2E57D823E7}"/>
                </a:ext>
              </a:extLst>
            </p:cNvPr>
            <p:cNvGrpSpPr/>
            <p:nvPr/>
          </p:nvGrpSpPr>
          <p:grpSpPr>
            <a:xfrm rot="21368666">
              <a:off x="478180" y="4744485"/>
              <a:ext cx="2733716" cy="755472"/>
              <a:chOff x="950223" y="4545260"/>
              <a:chExt cx="4626659" cy="1215921"/>
            </a:xfrm>
          </p:grpSpPr>
          <p:sp>
            <p:nvSpPr>
              <p:cNvPr id="38" name="Rechthoek 19">
                <a:extLst>
                  <a:ext uri="{FF2B5EF4-FFF2-40B4-BE49-F238E27FC236}">
                    <a16:creationId xmlns:a16="http://schemas.microsoft.com/office/drawing/2014/main" id="{CF7F5566-E620-4929-B88C-A62273E2D5F4}"/>
                  </a:ext>
                </a:extLst>
              </p:cNvPr>
              <p:cNvSpPr/>
              <p:nvPr/>
            </p:nvSpPr>
            <p:spPr>
              <a:xfrm>
                <a:off x="950223" y="4628944"/>
                <a:ext cx="4561070" cy="1110919"/>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hthoek 19">
                <a:extLst>
                  <a:ext uri="{FF2B5EF4-FFF2-40B4-BE49-F238E27FC236}">
                    <a16:creationId xmlns:a16="http://schemas.microsoft.com/office/drawing/2014/main" id="{BC99B73B-6C36-47DC-8D51-E5D094A20F11}"/>
                  </a:ext>
                </a:extLst>
              </p:cNvPr>
              <p:cNvSpPr/>
              <p:nvPr/>
            </p:nvSpPr>
            <p:spPr>
              <a:xfrm>
                <a:off x="1015813" y="4545260"/>
                <a:ext cx="4561069" cy="1215921"/>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7" name="Tekstvak 36">
              <a:extLst>
                <a:ext uri="{FF2B5EF4-FFF2-40B4-BE49-F238E27FC236}">
                  <a16:creationId xmlns:a16="http://schemas.microsoft.com/office/drawing/2014/main" id="{16DC2C3F-1A2B-44C5-9BD4-220BD70BFB3B}"/>
                </a:ext>
              </a:extLst>
            </p:cNvPr>
            <p:cNvSpPr txBox="1"/>
            <p:nvPr/>
          </p:nvSpPr>
          <p:spPr>
            <a:xfrm rot="21353463">
              <a:off x="732918" y="4785333"/>
              <a:ext cx="2277173" cy="816521"/>
            </a:xfrm>
            <a:prstGeom prst="rect">
              <a:avLst/>
            </a:prstGeom>
            <a:noFill/>
          </p:spPr>
          <p:txBody>
            <a:bodyPr wrap="square" lIns="0" tIns="0" rIns="0" bIns="0" rtlCol="0" anchor="t">
              <a:spAutoFit/>
            </a:bodyPr>
            <a:lstStyle/>
            <a:p>
              <a:pPr algn="ctr">
                <a:lnSpc>
                  <a:spcPct val="90000"/>
                </a:lnSpc>
              </a:pPr>
              <a:r>
                <a:rPr lang="nl-NL" sz="2800" dirty="0">
                  <a:latin typeface="+mj-lt"/>
                </a:rPr>
                <a:t>- HANDBAL werd VROEGER gespeeld </a:t>
              </a:r>
            </a:p>
            <a:p>
              <a:pPr algn="ctr">
                <a:lnSpc>
                  <a:spcPct val="90000"/>
                </a:lnSpc>
              </a:pPr>
              <a:r>
                <a:rPr lang="nl-NL" sz="2800" dirty="0">
                  <a:latin typeface="+mj-lt"/>
                </a:rPr>
                <a:t>met 11 spelers</a:t>
              </a:r>
            </a:p>
            <a:p>
              <a:pPr algn="ctr">
                <a:lnSpc>
                  <a:spcPct val="90000"/>
                </a:lnSpc>
              </a:pPr>
              <a:r>
                <a:rPr lang="nl-NL" sz="2800" dirty="0">
                  <a:latin typeface="+mj-lt"/>
                </a:rPr>
                <a:t>- in 1935 werd het </a:t>
              </a:r>
              <a:r>
                <a:rPr lang="nl-NL" sz="2800" dirty="0" err="1">
                  <a:latin typeface="+mj-lt"/>
                </a:rPr>
                <a:t>nederlands</a:t>
              </a:r>
              <a:r>
                <a:rPr lang="nl-NL" sz="2800" dirty="0">
                  <a:latin typeface="+mj-lt"/>
                </a:rPr>
                <a:t> handbal verbond opgericht</a:t>
              </a:r>
            </a:p>
            <a:p>
              <a:pPr algn="ctr">
                <a:lnSpc>
                  <a:spcPct val="90000"/>
                </a:lnSpc>
              </a:pPr>
              <a:endParaRPr lang="nl-NL" sz="2800" dirty="0">
                <a:solidFill>
                  <a:schemeClr val="accent1"/>
                </a:solidFill>
                <a:latin typeface="+mj-lt"/>
              </a:endParaRPr>
            </a:p>
          </p:txBody>
        </p:sp>
      </p:grpSp>
      <p:sp>
        <p:nvSpPr>
          <p:cNvPr id="30" name="Titel 29">
            <a:extLst>
              <a:ext uri="{FF2B5EF4-FFF2-40B4-BE49-F238E27FC236}">
                <a16:creationId xmlns:a16="http://schemas.microsoft.com/office/drawing/2014/main" id="{79402389-7216-41C6-8A48-F2927814805B}"/>
              </a:ext>
            </a:extLst>
          </p:cNvPr>
          <p:cNvSpPr>
            <a:spLocks noGrp="1"/>
          </p:cNvSpPr>
          <p:nvPr>
            <p:ph type="title"/>
          </p:nvPr>
        </p:nvSpPr>
        <p:spPr>
          <a:xfrm>
            <a:off x="838200" y="-1797682"/>
            <a:ext cx="10515600" cy="517609"/>
          </a:xfrm>
        </p:spPr>
        <p:txBody>
          <a:bodyPr/>
          <a:lstStyle/>
          <a:p>
            <a:r>
              <a:rPr lang="nl-NL" dirty="0"/>
              <a:t> </a:t>
            </a:r>
          </a:p>
        </p:txBody>
      </p:sp>
      <p:sp>
        <p:nvSpPr>
          <p:cNvPr id="45" name="Rechthoek 44">
            <a:extLst>
              <a:ext uri="{FF2B5EF4-FFF2-40B4-BE49-F238E27FC236}">
                <a16:creationId xmlns:a16="http://schemas.microsoft.com/office/drawing/2014/main" id="{EB781CBF-1E38-4627-9099-2BFA9608B93E}"/>
              </a:ext>
            </a:extLst>
          </p:cNvPr>
          <p:cNvSpPr/>
          <p:nvPr/>
        </p:nvSpPr>
        <p:spPr>
          <a:xfrm>
            <a:off x="839789" y="626795"/>
            <a:ext cx="2342798" cy="5412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6" name="Titel 1">
            <a:extLst>
              <a:ext uri="{FF2B5EF4-FFF2-40B4-BE49-F238E27FC236}">
                <a16:creationId xmlns:a16="http://schemas.microsoft.com/office/drawing/2014/main" id="{CF552B31-E2A9-43ED-9777-CB7BCB85FAB7}"/>
              </a:ext>
            </a:extLst>
          </p:cNvPr>
          <p:cNvSpPr txBox="1">
            <a:spLocks/>
          </p:cNvSpPr>
          <p:nvPr/>
        </p:nvSpPr>
        <p:spPr>
          <a:xfrm>
            <a:off x="1023135" y="621384"/>
            <a:ext cx="10329078" cy="517609"/>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000" kern="1200">
                <a:solidFill>
                  <a:schemeClr val="tx1"/>
                </a:solidFill>
                <a:latin typeface="+mj-lt"/>
                <a:ea typeface="+mj-ea"/>
                <a:cs typeface="+mj-cs"/>
              </a:defRPr>
            </a:lvl1pPr>
          </a:lstStyle>
          <a:p>
            <a:r>
              <a:rPr lang="nl-NL" dirty="0">
                <a:solidFill>
                  <a:schemeClr val="bg1"/>
                </a:solidFill>
              </a:rPr>
              <a:t>geschiedenis</a:t>
            </a:r>
            <a:endParaRPr lang="en-GB" dirty="0">
              <a:solidFill>
                <a:schemeClr val="bg1"/>
              </a:solidFill>
            </a:endParaRPr>
          </a:p>
        </p:txBody>
      </p:sp>
      <p:grpSp>
        <p:nvGrpSpPr>
          <p:cNvPr id="52" name="Groep 51">
            <a:extLst>
              <a:ext uri="{FF2B5EF4-FFF2-40B4-BE49-F238E27FC236}">
                <a16:creationId xmlns:a16="http://schemas.microsoft.com/office/drawing/2014/main" id="{F096C275-D3C2-4AE9-8D38-412DB3EA06EE}"/>
              </a:ext>
            </a:extLst>
          </p:cNvPr>
          <p:cNvGrpSpPr/>
          <p:nvPr/>
        </p:nvGrpSpPr>
        <p:grpSpPr>
          <a:xfrm rot="21368666">
            <a:off x="11130079" y="6326921"/>
            <a:ext cx="380903" cy="277014"/>
            <a:chOff x="950223" y="4545761"/>
            <a:chExt cx="4630895" cy="1194103"/>
          </a:xfrm>
        </p:grpSpPr>
        <p:sp>
          <p:nvSpPr>
            <p:cNvPr id="53" name="Rechthoek 19">
              <a:extLst>
                <a:ext uri="{FF2B5EF4-FFF2-40B4-BE49-F238E27FC236}">
                  <a16:creationId xmlns:a16="http://schemas.microsoft.com/office/drawing/2014/main" id="{3D6798D4-B4A6-4020-A6AF-1414552A128C}"/>
                </a:ext>
              </a:extLst>
            </p:cNvPr>
            <p:cNvSpPr/>
            <p:nvPr/>
          </p:nvSpPr>
          <p:spPr>
            <a:xfrm>
              <a:off x="950223" y="4628945"/>
              <a:ext cx="4561070" cy="1110919"/>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hthoek 19">
              <a:extLst>
                <a:ext uri="{FF2B5EF4-FFF2-40B4-BE49-F238E27FC236}">
                  <a16:creationId xmlns:a16="http://schemas.microsoft.com/office/drawing/2014/main" id="{BEDD5DF9-B776-4FFA-839D-4537F6C2726F}"/>
                </a:ext>
              </a:extLst>
            </p:cNvPr>
            <p:cNvSpPr/>
            <p:nvPr/>
          </p:nvSpPr>
          <p:spPr>
            <a:xfrm>
              <a:off x="1020048" y="4545761"/>
              <a:ext cx="4561070" cy="1110919"/>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5" name="Tijdelijke aanduiding voor dianummer 4">
            <a:extLst>
              <a:ext uri="{FF2B5EF4-FFF2-40B4-BE49-F238E27FC236}">
                <a16:creationId xmlns:a16="http://schemas.microsoft.com/office/drawing/2014/main" id="{C375FC85-D8EC-4D01-B15F-6732C2E43F7C}"/>
              </a:ext>
            </a:extLst>
          </p:cNvPr>
          <p:cNvSpPr>
            <a:spLocks noGrp="1"/>
          </p:cNvSpPr>
          <p:nvPr>
            <p:ph type="sldNum" sz="quarter" idx="12"/>
          </p:nvPr>
        </p:nvSpPr>
        <p:spPr>
          <a:xfrm>
            <a:off x="10891684" y="6356352"/>
            <a:ext cx="462116" cy="236178"/>
          </a:xfrm>
        </p:spPr>
        <p:txBody>
          <a:bodyPr/>
          <a:lstStyle/>
          <a:p>
            <a:fld id="{E75BFFD5-5BBF-47BE-B5A6-386388B0B4F6}" type="slidenum">
              <a:rPr lang="en-GB" smtClean="0"/>
              <a:t>5</a:t>
            </a:fld>
            <a:endParaRPr lang="en-GB" dirty="0"/>
          </a:p>
        </p:txBody>
      </p:sp>
    </p:spTree>
    <p:extLst>
      <p:ext uri="{BB962C8B-B14F-4D97-AF65-F5344CB8AC3E}">
        <p14:creationId xmlns:p14="http://schemas.microsoft.com/office/powerpoint/2010/main" val="481498674"/>
      </p:ext>
    </p:extLst>
  </p:cSld>
  <p:clrMapOvr>
    <a:masterClrMapping/>
  </p:clrMapOvr>
  <p:transition spd="slow">
    <p:strip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42000" decel="40000"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1000" fill="hold"/>
                                        <p:tgtEl>
                                          <p:spTgt spid="46"/>
                                        </p:tgtEl>
                                        <p:attrNameLst>
                                          <p:attrName>ppt_x</p:attrName>
                                        </p:attrNameLst>
                                      </p:cBhvr>
                                      <p:tavLst>
                                        <p:tav tm="0">
                                          <p:val>
                                            <p:strVal val="#ppt_x"/>
                                          </p:val>
                                        </p:tav>
                                        <p:tav tm="100000">
                                          <p:val>
                                            <p:strVal val="#ppt_x"/>
                                          </p:val>
                                        </p:tav>
                                      </p:tavLst>
                                    </p:anim>
                                    <p:anim calcmode="lin" valueType="num">
                                      <p:cBhvr additive="base">
                                        <p:cTn id="8" dur="1000" fill="hold"/>
                                        <p:tgtEl>
                                          <p:spTgt spid="46"/>
                                        </p:tgtEl>
                                        <p:attrNameLst>
                                          <p:attrName>ppt_y</p:attrName>
                                        </p:attrNameLst>
                                      </p:cBhvr>
                                      <p:tavLst>
                                        <p:tav tm="0">
                                          <p:val>
                                            <p:strVal val="0-#ppt_h/2"/>
                                          </p:val>
                                        </p:tav>
                                        <p:tav tm="100000">
                                          <p:val>
                                            <p:strVal val="#ppt_y"/>
                                          </p:val>
                                        </p:tav>
                                      </p:tavLst>
                                    </p:anim>
                                  </p:childTnLst>
                                </p:cTn>
                              </p:par>
                              <p:par>
                                <p:cTn id="9" presetID="2" presetClass="entr" presetSubtype="1" accel="42000" decel="40000" fill="hold" grpId="0" nodeType="withEffect">
                                  <p:stCondLst>
                                    <p:cond delay="0"/>
                                  </p:stCondLst>
                                  <p:childTnLst>
                                    <p:set>
                                      <p:cBhvr>
                                        <p:cTn id="10" dur="1" fill="hold">
                                          <p:stCondLst>
                                            <p:cond delay="0"/>
                                          </p:stCondLst>
                                        </p:cTn>
                                        <p:tgtEl>
                                          <p:spTgt spid="45"/>
                                        </p:tgtEl>
                                        <p:attrNameLst>
                                          <p:attrName>style.visibility</p:attrName>
                                        </p:attrNameLst>
                                      </p:cBhvr>
                                      <p:to>
                                        <p:strVal val="visible"/>
                                      </p:to>
                                    </p:set>
                                    <p:anim calcmode="lin" valueType="num">
                                      <p:cBhvr additive="base">
                                        <p:cTn id="11" dur="1000" fill="hold"/>
                                        <p:tgtEl>
                                          <p:spTgt spid="45"/>
                                        </p:tgtEl>
                                        <p:attrNameLst>
                                          <p:attrName>ppt_x</p:attrName>
                                        </p:attrNameLst>
                                      </p:cBhvr>
                                      <p:tavLst>
                                        <p:tav tm="0">
                                          <p:val>
                                            <p:strVal val="#ppt_x"/>
                                          </p:val>
                                        </p:tav>
                                        <p:tav tm="100000">
                                          <p:val>
                                            <p:strVal val="#ppt_x"/>
                                          </p:val>
                                        </p:tav>
                                      </p:tavLst>
                                    </p:anim>
                                    <p:anim calcmode="lin" valueType="num">
                                      <p:cBhvr additive="base">
                                        <p:cTn id="12" dur="1000" fill="hold"/>
                                        <p:tgtEl>
                                          <p:spTgt spid="45"/>
                                        </p:tgtEl>
                                        <p:attrNameLst>
                                          <p:attrName>ppt_y</p:attrName>
                                        </p:attrNameLst>
                                      </p:cBhvr>
                                      <p:tavLst>
                                        <p:tav tm="0">
                                          <p:val>
                                            <p:strVal val="0-#ppt_h/2"/>
                                          </p:val>
                                        </p:tav>
                                        <p:tav tm="100000">
                                          <p:val>
                                            <p:strVal val="#ppt_y"/>
                                          </p:val>
                                        </p:tav>
                                      </p:tavLst>
                                    </p:anim>
                                  </p:childTnLst>
                                </p:cTn>
                              </p:par>
                              <p:par>
                                <p:cTn id="13" presetID="10" presetClass="entr" presetSubtype="0" fill="hold" grpId="0" nodeType="with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fade">
                                      <p:cBhvr>
                                        <p:cTn id="15" dur="1000"/>
                                        <p:tgtEl>
                                          <p:spTgt spid="47"/>
                                        </p:tgtEl>
                                      </p:cBhvr>
                                    </p:animEffect>
                                  </p:childTnLst>
                                </p:cTn>
                              </p:par>
                              <p:par>
                                <p:cTn id="16" presetID="53" presetClass="entr" presetSubtype="16" fill="hold" nodeType="withEffect">
                                  <p:stCondLst>
                                    <p:cond delay="500"/>
                                  </p:stCondLst>
                                  <p:childTnLst>
                                    <p:set>
                                      <p:cBhvr>
                                        <p:cTn id="17" dur="1" fill="hold">
                                          <p:stCondLst>
                                            <p:cond delay="0"/>
                                          </p:stCondLst>
                                        </p:cTn>
                                        <p:tgtEl>
                                          <p:spTgt spid="35"/>
                                        </p:tgtEl>
                                        <p:attrNameLst>
                                          <p:attrName>style.visibility</p:attrName>
                                        </p:attrNameLst>
                                      </p:cBhvr>
                                      <p:to>
                                        <p:strVal val="visible"/>
                                      </p:to>
                                    </p:set>
                                    <p:anim calcmode="lin" valueType="num">
                                      <p:cBhvr>
                                        <p:cTn id="18" dur="350" fill="hold"/>
                                        <p:tgtEl>
                                          <p:spTgt spid="35"/>
                                        </p:tgtEl>
                                        <p:attrNameLst>
                                          <p:attrName>ppt_w</p:attrName>
                                        </p:attrNameLst>
                                      </p:cBhvr>
                                      <p:tavLst>
                                        <p:tav tm="0">
                                          <p:val>
                                            <p:fltVal val="0"/>
                                          </p:val>
                                        </p:tav>
                                        <p:tav tm="100000">
                                          <p:val>
                                            <p:strVal val="#ppt_w"/>
                                          </p:val>
                                        </p:tav>
                                      </p:tavLst>
                                    </p:anim>
                                    <p:anim calcmode="lin" valueType="num">
                                      <p:cBhvr>
                                        <p:cTn id="19" dur="350" fill="hold"/>
                                        <p:tgtEl>
                                          <p:spTgt spid="35"/>
                                        </p:tgtEl>
                                        <p:attrNameLst>
                                          <p:attrName>ppt_h</p:attrName>
                                        </p:attrNameLst>
                                      </p:cBhvr>
                                      <p:tavLst>
                                        <p:tav tm="0">
                                          <p:val>
                                            <p:fltVal val="0"/>
                                          </p:val>
                                        </p:tav>
                                        <p:tav tm="100000">
                                          <p:val>
                                            <p:strVal val="#ppt_h"/>
                                          </p:val>
                                        </p:tav>
                                      </p:tavLst>
                                    </p:anim>
                                    <p:animEffect transition="in" filter="fade">
                                      <p:cBhvr>
                                        <p:cTn id="20" dur="350"/>
                                        <p:tgtEl>
                                          <p:spTgt spid="35"/>
                                        </p:tgtEl>
                                      </p:cBhvr>
                                    </p:animEffect>
                                  </p:childTnLst>
                                </p:cTn>
                              </p:par>
                              <p:par>
                                <p:cTn id="21" presetID="6" presetClass="emph" presetSubtype="0" accel="100000" autoRev="1" fill="hold" nodeType="withEffect">
                                  <p:stCondLst>
                                    <p:cond delay="500"/>
                                  </p:stCondLst>
                                  <p:childTnLst>
                                    <p:animScale>
                                      <p:cBhvr>
                                        <p:cTn id="22" dur="250" fill="hold"/>
                                        <p:tgtEl>
                                          <p:spTgt spid="35"/>
                                        </p:tgtEl>
                                      </p:cBhvr>
                                      <p:by x="115000" y="115000"/>
                                    </p:animScale>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p:cTn id="27" dur="350" fill="hold"/>
                                        <p:tgtEl>
                                          <p:spTgt spid="25"/>
                                        </p:tgtEl>
                                        <p:attrNameLst>
                                          <p:attrName>ppt_w</p:attrName>
                                        </p:attrNameLst>
                                      </p:cBhvr>
                                      <p:tavLst>
                                        <p:tav tm="0">
                                          <p:val>
                                            <p:fltVal val="0"/>
                                          </p:val>
                                        </p:tav>
                                        <p:tav tm="100000">
                                          <p:val>
                                            <p:strVal val="#ppt_w"/>
                                          </p:val>
                                        </p:tav>
                                      </p:tavLst>
                                    </p:anim>
                                    <p:anim calcmode="lin" valueType="num">
                                      <p:cBhvr>
                                        <p:cTn id="28" dur="350" fill="hold"/>
                                        <p:tgtEl>
                                          <p:spTgt spid="25"/>
                                        </p:tgtEl>
                                        <p:attrNameLst>
                                          <p:attrName>ppt_h</p:attrName>
                                        </p:attrNameLst>
                                      </p:cBhvr>
                                      <p:tavLst>
                                        <p:tav tm="0">
                                          <p:val>
                                            <p:fltVal val="0"/>
                                          </p:val>
                                        </p:tav>
                                        <p:tav tm="100000">
                                          <p:val>
                                            <p:strVal val="#ppt_h"/>
                                          </p:val>
                                        </p:tav>
                                      </p:tavLst>
                                    </p:anim>
                                    <p:animEffect transition="in" filter="fade">
                                      <p:cBhvr>
                                        <p:cTn id="29" dur="350"/>
                                        <p:tgtEl>
                                          <p:spTgt spid="25"/>
                                        </p:tgtEl>
                                      </p:cBhvr>
                                    </p:animEffect>
                                  </p:childTnLst>
                                </p:cTn>
                              </p:par>
                              <p:par>
                                <p:cTn id="30" presetID="6" presetClass="emph" presetSubtype="0" accel="100000" autoRev="1" fill="hold" nodeType="withEffect">
                                  <p:stCondLst>
                                    <p:cond delay="0"/>
                                  </p:stCondLst>
                                  <p:childTnLst>
                                    <p:animScale>
                                      <p:cBhvr>
                                        <p:cTn id="31" dur="250" fill="hold"/>
                                        <p:tgtEl>
                                          <p:spTgt spid="25"/>
                                        </p:tgtEl>
                                      </p:cBhvr>
                                      <p:by x="115000" y="11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5" grpId="0" animBg="1"/>
      <p:bldP spid="4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atum 2">
            <a:extLst>
              <a:ext uri="{FF2B5EF4-FFF2-40B4-BE49-F238E27FC236}">
                <a16:creationId xmlns:a16="http://schemas.microsoft.com/office/drawing/2014/main" id="{D000C405-0D6D-47BC-977B-00CCD9ACEC2A}"/>
              </a:ext>
            </a:extLst>
          </p:cNvPr>
          <p:cNvSpPr>
            <a:spLocks noGrp="1"/>
          </p:cNvSpPr>
          <p:nvPr>
            <p:ph type="dt" sz="half" idx="10"/>
          </p:nvPr>
        </p:nvSpPr>
        <p:spPr/>
        <p:txBody>
          <a:bodyPr/>
          <a:lstStyle/>
          <a:p>
            <a:fld id="{DCDAC1C6-798F-4CEB-A8FB-AD7CF6D355D2}" type="datetime1">
              <a:rPr lang="nl-NL" smtClean="0"/>
              <a:t>22-09-2023</a:t>
            </a:fld>
            <a:endParaRPr lang="en-GB" dirty="0"/>
          </a:p>
        </p:txBody>
      </p:sp>
      <p:pic>
        <p:nvPicPr>
          <p:cNvPr id="7" name="Afbeelding 6" descr="Afbeelding met computer&#10;&#10;Automatisch gegenereerde beschrijving">
            <a:extLst>
              <a:ext uri="{FF2B5EF4-FFF2-40B4-BE49-F238E27FC236}">
                <a16:creationId xmlns:a16="http://schemas.microsoft.com/office/drawing/2014/main" id="{04FEC767-00E8-4BF2-B2D8-5D17C84233B6}"/>
              </a:ext>
            </a:extLst>
          </p:cNvPr>
          <p:cNvPicPr>
            <a:picLocks noChangeAspect="1"/>
          </p:cNvPicPr>
          <p:nvPr/>
        </p:nvPicPr>
        <p:blipFill rotWithShape="1">
          <a:blip r:embed="rId2">
            <a:extLst>
              <a:ext uri="{28A0092B-C50C-407E-A947-70E740481C1C}">
                <a14:useLocalDpi xmlns:a14="http://schemas.microsoft.com/office/drawing/2010/main" val="0"/>
              </a:ext>
            </a:extLst>
          </a:blip>
          <a:srcRect l="13427" t="28362" r="13427"/>
          <a:stretch/>
        </p:blipFill>
        <p:spPr>
          <a:xfrm>
            <a:off x="-1" y="0"/>
            <a:ext cx="12192001" cy="6858000"/>
          </a:xfrm>
          <a:prstGeom prst="rect">
            <a:avLst/>
          </a:prstGeom>
        </p:spPr>
      </p:pic>
      <p:sp>
        <p:nvSpPr>
          <p:cNvPr id="99" name="Rechthoek 98">
            <a:extLst>
              <a:ext uri="{FF2B5EF4-FFF2-40B4-BE49-F238E27FC236}">
                <a16:creationId xmlns:a16="http://schemas.microsoft.com/office/drawing/2014/main" id="{CE02DE8B-0E48-4648-83A5-346B75E0CDDD}"/>
              </a:ext>
            </a:extLst>
          </p:cNvPr>
          <p:cNvSpPr/>
          <p:nvPr/>
        </p:nvSpPr>
        <p:spPr>
          <a:xfrm>
            <a:off x="1" y="2758700"/>
            <a:ext cx="12180888" cy="4099300"/>
          </a:xfrm>
          <a:prstGeom prst="rect">
            <a:avLst/>
          </a:prstGeom>
          <a:gradFill>
            <a:gsLst>
              <a:gs pos="0">
                <a:schemeClr val="accent5">
                  <a:alpha val="0"/>
                </a:schemeClr>
              </a:gs>
              <a:gs pos="100000">
                <a:schemeClr val="tx1">
                  <a:alpha val="54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5" name="Groep 54">
            <a:extLst>
              <a:ext uri="{FF2B5EF4-FFF2-40B4-BE49-F238E27FC236}">
                <a16:creationId xmlns:a16="http://schemas.microsoft.com/office/drawing/2014/main" id="{E2885A17-4368-4F65-815C-796A97F2C853}"/>
              </a:ext>
            </a:extLst>
          </p:cNvPr>
          <p:cNvGrpSpPr/>
          <p:nvPr/>
        </p:nvGrpSpPr>
        <p:grpSpPr>
          <a:xfrm flipH="1">
            <a:off x="4332600" y="979498"/>
            <a:ext cx="3726268" cy="1685915"/>
            <a:chOff x="1733905" y="4380043"/>
            <a:chExt cx="3847254" cy="1345716"/>
          </a:xfrm>
        </p:grpSpPr>
        <p:sp>
          <p:nvSpPr>
            <p:cNvPr id="56" name="Rechthoek 19">
              <a:extLst>
                <a:ext uri="{FF2B5EF4-FFF2-40B4-BE49-F238E27FC236}">
                  <a16:creationId xmlns:a16="http://schemas.microsoft.com/office/drawing/2014/main" id="{98731BC1-CA86-41BF-AB0F-37DE9A0EEB7C}"/>
                </a:ext>
              </a:extLst>
            </p:cNvPr>
            <p:cNvSpPr/>
            <p:nvPr/>
          </p:nvSpPr>
          <p:spPr>
            <a:xfrm>
              <a:off x="1733905" y="4449119"/>
              <a:ext cx="3673847" cy="1276640"/>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7" name="Rechthoek 19">
              <a:extLst>
                <a:ext uri="{FF2B5EF4-FFF2-40B4-BE49-F238E27FC236}">
                  <a16:creationId xmlns:a16="http://schemas.microsoft.com/office/drawing/2014/main" id="{3E1E69AB-B1E2-4DB6-84F1-002E783B7F05}"/>
                </a:ext>
              </a:extLst>
            </p:cNvPr>
            <p:cNvSpPr/>
            <p:nvPr/>
          </p:nvSpPr>
          <p:spPr>
            <a:xfrm>
              <a:off x="1787890" y="4380043"/>
              <a:ext cx="3793269" cy="1276640"/>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58" name="Groep 57">
            <a:extLst>
              <a:ext uri="{FF2B5EF4-FFF2-40B4-BE49-F238E27FC236}">
                <a16:creationId xmlns:a16="http://schemas.microsoft.com/office/drawing/2014/main" id="{94A8FDCD-C93A-4E0F-9266-F0BB45FF07D2}"/>
              </a:ext>
            </a:extLst>
          </p:cNvPr>
          <p:cNvGrpSpPr/>
          <p:nvPr/>
        </p:nvGrpSpPr>
        <p:grpSpPr>
          <a:xfrm rot="240461">
            <a:off x="4067885" y="800651"/>
            <a:ext cx="4224827" cy="741915"/>
            <a:chOff x="477743" y="4744729"/>
            <a:chExt cx="2736218" cy="741915"/>
          </a:xfrm>
        </p:grpSpPr>
        <p:grpSp>
          <p:nvGrpSpPr>
            <p:cNvPr id="59" name="Groep 58">
              <a:extLst>
                <a:ext uri="{FF2B5EF4-FFF2-40B4-BE49-F238E27FC236}">
                  <a16:creationId xmlns:a16="http://schemas.microsoft.com/office/drawing/2014/main" id="{2C1FB95A-5492-4B1B-89EE-EB1AF82A7957}"/>
                </a:ext>
              </a:extLst>
            </p:cNvPr>
            <p:cNvGrpSpPr/>
            <p:nvPr/>
          </p:nvGrpSpPr>
          <p:grpSpPr>
            <a:xfrm rot="21368666">
              <a:off x="477743" y="4744729"/>
              <a:ext cx="2736218" cy="741915"/>
              <a:chOff x="950223" y="4545762"/>
              <a:chExt cx="4630895" cy="1194101"/>
            </a:xfrm>
          </p:grpSpPr>
          <p:sp>
            <p:nvSpPr>
              <p:cNvPr id="61" name="Rechthoek 19">
                <a:extLst>
                  <a:ext uri="{FF2B5EF4-FFF2-40B4-BE49-F238E27FC236}">
                    <a16:creationId xmlns:a16="http://schemas.microsoft.com/office/drawing/2014/main" id="{6C5B5746-91B8-4A6F-8669-B911FA6FD07D}"/>
                  </a:ext>
                </a:extLst>
              </p:cNvPr>
              <p:cNvSpPr/>
              <p:nvPr/>
            </p:nvSpPr>
            <p:spPr>
              <a:xfrm>
                <a:off x="950223" y="4628944"/>
                <a:ext cx="4561070" cy="1110919"/>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Rechthoek 19">
                <a:extLst>
                  <a:ext uri="{FF2B5EF4-FFF2-40B4-BE49-F238E27FC236}">
                    <a16:creationId xmlns:a16="http://schemas.microsoft.com/office/drawing/2014/main" id="{D78AA78C-C4EF-4E01-A740-F95971FEFB4E}"/>
                  </a:ext>
                </a:extLst>
              </p:cNvPr>
              <p:cNvSpPr/>
              <p:nvPr/>
            </p:nvSpPr>
            <p:spPr>
              <a:xfrm>
                <a:off x="1020049" y="4545762"/>
                <a:ext cx="4561069" cy="1110919"/>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0" name="Tekstvak 59">
              <a:extLst>
                <a:ext uri="{FF2B5EF4-FFF2-40B4-BE49-F238E27FC236}">
                  <a16:creationId xmlns:a16="http://schemas.microsoft.com/office/drawing/2014/main" id="{80288C59-99DB-4C91-A3C1-CE5CECAAA4A6}"/>
                </a:ext>
              </a:extLst>
            </p:cNvPr>
            <p:cNvSpPr txBox="1"/>
            <p:nvPr/>
          </p:nvSpPr>
          <p:spPr>
            <a:xfrm rot="21353463">
              <a:off x="872785" y="4791402"/>
              <a:ext cx="1939326" cy="498598"/>
            </a:xfrm>
            <a:prstGeom prst="rect">
              <a:avLst/>
            </a:prstGeom>
            <a:noFill/>
          </p:spPr>
          <p:txBody>
            <a:bodyPr wrap="square" lIns="0" tIns="0" rIns="0" bIns="0" rtlCol="0" anchor="t">
              <a:spAutoFit/>
            </a:bodyPr>
            <a:lstStyle/>
            <a:p>
              <a:pPr>
                <a:lnSpc>
                  <a:spcPct val="90000"/>
                </a:lnSpc>
              </a:pPr>
              <a:r>
                <a:rPr lang="nl-NL" sz="3600" dirty="0">
                  <a:solidFill>
                    <a:schemeClr val="bg1"/>
                  </a:solidFill>
                  <a:latin typeface="+mj-lt"/>
                </a:rPr>
                <a:t>Vrije worplijn </a:t>
              </a:r>
            </a:p>
          </p:txBody>
        </p:sp>
      </p:grpSp>
      <p:sp>
        <p:nvSpPr>
          <p:cNvPr id="63" name="Tekstvak 62">
            <a:extLst>
              <a:ext uri="{FF2B5EF4-FFF2-40B4-BE49-F238E27FC236}">
                <a16:creationId xmlns:a16="http://schemas.microsoft.com/office/drawing/2014/main" id="{7D34ADFD-2739-4481-BD62-08080CF49471}"/>
              </a:ext>
            </a:extLst>
          </p:cNvPr>
          <p:cNvSpPr txBox="1"/>
          <p:nvPr/>
        </p:nvSpPr>
        <p:spPr>
          <a:xfrm rot="20454">
            <a:off x="4445671" y="1682183"/>
            <a:ext cx="3289547" cy="727122"/>
          </a:xfrm>
          <a:prstGeom prst="rect">
            <a:avLst/>
          </a:prstGeom>
          <a:noFill/>
        </p:spPr>
        <p:txBody>
          <a:bodyPr wrap="square" lIns="0" tIns="0" rIns="0" bIns="0" rtlCol="0" anchor="t">
            <a:spAutoFit/>
          </a:bodyPr>
          <a:lstStyle/>
          <a:p>
            <a:pPr algn="ctr">
              <a:lnSpc>
                <a:spcPct val="90000"/>
              </a:lnSpc>
            </a:pPr>
            <a:r>
              <a:rPr lang="nl-NL" sz="1050" b="1" dirty="0"/>
              <a:t>De vrije worp lijn bevindt zich op 9 meter afstand van het doel en markeert de plek waar spelers moeten staan bij een vrije worp. Bij een strafworp wordt deze lijn gebruikt voor de afstand waarop de strafworp wordt genomen, 7 meter van het doel.</a:t>
            </a:r>
            <a:endParaRPr lang="nl-NL" sz="1000" b="1" dirty="0"/>
          </a:p>
        </p:txBody>
      </p:sp>
      <p:cxnSp>
        <p:nvCxnSpPr>
          <p:cNvPr id="64" name="Rechte verbindingslijn 63">
            <a:extLst>
              <a:ext uri="{FF2B5EF4-FFF2-40B4-BE49-F238E27FC236}">
                <a16:creationId xmlns:a16="http://schemas.microsoft.com/office/drawing/2014/main" id="{BD6BE5A8-D50E-429F-9347-14BC9A17CA37}"/>
              </a:ext>
            </a:extLst>
          </p:cNvPr>
          <p:cNvCxnSpPr>
            <a:cxnSpLocks/>
          </p:cNvCxnSpPr>
          <p:nvPr/>
        </p:nvCxnSpPr>
        <p:spPr>
          <a:xfrm flipV="1">
            <a:off x="6090444" y="2641437"/>
            <a:ext cx="0" cy="70172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65" name="Afbeelding 64">
            <a:extLst>
              <a:ext uri="{FF2B5EF4-FFF2-40B4-BE49-F238E27FC236}">
                <a16:creationId xmlns:a16="http://schemas.microsoft.com/office/drawing/2014/main" id="{9D1534BE-A13D-4B96-8C08-D95159FEAA0B}"/>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5960204" y="3218939"/>
            <a:ext cx="268886" cy="268886"/>
          </a:xfrm>
          <a:prstGeom prst="rect">
            <a:avLst/>
          </a:prstGeom>
        </p:spPr>
      </p:pic>
      <p:sp>
        <p:nvSpPr>
          <p:cNvPr id="66" name="Ovaal 65">
            <a:extLst>
              <a:ext uri="{FF2B5EF4-FFF2-40B4-BE49-F238E27FC236}">
                <a16:creationId xmlns:a16="http://schemas.microsoft.com/office/drawing/2014/main" id="{11586AEF-AB96-45FE-A797-94A6A6DE4E41}"/>
              </a:ext>
            </a:extLst>
          </p:cNvPr>
          <p:cNvSpPr/>
          <p:nvPr/>
        </p:nvSpPr>
        <p:spPr>
          <a:xfrm>
            <a:off x="5607762" y="3319105"/>
            <a:ext cx="1032308" cy="293742"/>
          </a:xfrm>
          <a:prstGeom prst="ellipse">
            <a:avLst/>
          </a:prstGeom>
          <a:gradFill>
            <a:gsLst>
              <a:gs pos="22300">
                <a:srgbClr val="000000"/>
              </a:gs>
              <a:gs pos="0">
                <a:schemeClr val="tx1"/>
              </a:gs>
              <a:gs pos="100000">
                <a:schemeClr val="tx1">
                  <a:alpha val="0"/>
                </a:schemeClr>
              </a:gs>
            </a:gsLst>
            <a:path path="shape">
              <a:fillToRect l="50000" t="50000" r="50000" b="50000"/>
            </a:path>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1" name="Groep 80">
            <a:extLst>
              <a:ext uri="{FF2B5EF4-FFF2-40B4-BE49-F238E27FC236}">
                <a16:creationId xmlns:a16="http://schemas.microsoft.com/office/drawing/2014/main" id="{331750DC-E590-4B2A-9AE6-82E35EC99C7D}"/>
              </a:ext>
            </a:extLst>
          </p:cNvPr>
          <p:cNvGrpSpPr/>
          <p:nvPr/>
        </p:nvGrpSpPr>
        <p:grpSpPr>
          <a:xfrm flipH="1">
            <a:off x="7814485" y="3163550"/>
            <a:ext cx="3604411" cy="1253373"/>
            <a:chOff x="1733905" y="4380043"/>
            <a:chExt cx="3847254" cy="1345716"/>
          </a:xfrm>
        </p:grpSpPr>
        <p:sp>
          <p:nvSpPr>
            <p:cNvPr id="82" name="Rechthoek 19">
              <a:extLst>
                <a:ext uri="{FF2B5EF4-FFF2-40B4-BE49-F238E27FC236}">
                  <a16:creationId xmlns:a16="http://schemas.microsoft.com/office/drawing/2014/main" id="{E71990B2-F3F4-403C-AACE-6D535D00BA9A}"/>
                </a:ext>
              </a:extLst>
            </p:cNvPr>
            <p:cNvSpPr/>
            <p:nvPr/>
          </p:nvSpPr>
          <p:spPr>
            <a:xfrm>
              <a:off x="1733905" y="4449119"/>
              <a:ext cx="3673847" cy="1276640"/>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3" name="Rechthoek 19">
              <a:extLst>
                <a:ext uri="{FF2B5EF4-FFF2-40B4-BE49-F238E27FC236}">
                  <a16:creationId xmlns:a16="http://schemas.microsoft.com/office/drawing/2014/main" id="{1BF8BEDB-0ADC-4371-A3E5-451777777180}"/>
                </a:ext>
              </a:extLst>
            </p:cNvPr>
            <p:cNvSpPr/>
            <p:nvPr/>
          </p:nvSpPr>
          <p:spPr>
            <a:xfrm>
              <a:off x="1787890" y="4380043"/>
              <a:ext cx="3793269" cy="1276640"/>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84" name="Groep 83">
            <a:extLst>
              <a:ext uri="{FF2B5EF4-FFF2-40B4-BE49-F238E27FC236}">
                <a16:creationId xmlns:a16="http://schemas.microsoft.com/office/drawing/2014/main" id="{9C3B9A6D-FD15-4298-BB62-87397276B799}"/>
              </a:ext>
            </a:extLst>
          </p:cNvPr>
          <p:cNvGrpSpPr/>
          <p:nvPr/>
        </p:nvGrpSpPr>
        <p:grpSpPr>
          <a:xfrm rot="405376">
            <a:off x="8106381" y="2633428"/>
            <a:ext cx="3096758" cy="781189"/>
            <a:chOff x="477777" y="4745717"/>
            <a:chExt cx="2760645" cy="740931"/>
          </a:xfrm>
        </p:grpSpPr>
        <p:grpSp>
          <p:nvGrpSpPr>
            <p:cNvPr id="85" name="Groep 84">
              <a:extLst>
                <a:ext uri="{FF2B5EF4-FFF2-40B4-BE49-F238E27FC236}">
                  <a16:creationId xmlns:a16="http://schemas.microsoft.com/office/drawing/2014/main" id="{6A1B922F-F82B-41E1-BBC9-62472325ECAC}"/>
                </a:ext>
              </a:extLst>
            </p:cNvPr>
            <p:cNvGrpSpPr/>
            <p:nvPr/>
          </p:nvGrpSpPr>
          <p:grpSpPr>
            <a:xfrm rot="21368666">
              <a:off x="477777" y="4745717"/>
              <a:ext cx="2736179" cy="740931"/>
              <a:chOff x="950223" y="4547347"/>
              <a:chExt cx="4630829" cy="1192516"/>
            </a:xfrm>
          </p:grpSpPr>
          <p:sp>
            <p:nvSpPr>
              <p:cNvPr id="87" name="Rechthoek 19">
                <a:extLst>
                  <a:ext uri="{FF2B5EF4-FFF2-40B4-BE49-F238E27FC236}">
                    <a16:creationId xmlns:a16="http://schemas.microsoft.com/office/drawing/2014/main" id="{04AB2C1E-9616-4857-9D59-898F8C2A4859}"/>
                  </a:ext>
                </a:extLst>
              </p:cNvPr>
              <p:cNvSpPr/>
              <p:nvPr/>
            </p:nvSpPr>
            <p:spPr>
              <a:xfrm>
                <a:off x="950223" y="4628944"/>
                <a:ext cx="4561070" cy="1110919"/>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Rechthoek 19">
                <a:extLst>
                  <a:ext uri="{FF2B5EF4-FFF2-40B4-BE49-F238E27FC236}">
                    <a16:creationId xmlns:a16="http://schemas.microsoft.com/office/drawing/2014/main" id="{36DB7341-4972-47E9-9065-5C2D6A03D913}"/>
                  </a:ext>
                </a:extLst>
              </p:cNvPr>
              <p:cNvSpPr/>
              <p:nvPr/>
            </p:nvSpPr>
            <p:spPr>
              <a:xfrm>
                <a:off x="1019983" y="4547347"/>
                <a:ext cx="4561069" cy="1110918"/>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6" name="Tekstvak 85">
              <a:extLst>
                <a:ext uri="{FF2B5EF4-FFF2-40B4-BE49-F238E27FC236}">
                  <a16:creationId xmlns:a16="http://schemas.microsoft.com/office/drawing/2014/main" id="{6FECD27D-59E5-4F6A-8973-F58EDD90D3D9}"/>
                </a:ext>
              </a:extLst>
            </p:cNvPr>
            <p:cNvSpPr txBox="1"/>
            <p:nvPr/>
          </p:nvSpPr>
          <p:spPr>
            <a:xfrm rot="21353463">
              <a:off x="878983" y="4785269"/>
              <a:ext cx="2359439" cy="472903"/>
            </a:xfrm>
            <a:prstGeom prst="rect">
              <a:avLst/>
            </a:prstGeom>
            <a:noFill/>
          </p:spPr>
          <p:txBody>
            <a:bodyPr wrap="square" lIns="0" tIns="0" rIns="0" bIns="0" rtlCol="0" anchor="t">
              <a:spAutoFit/>
            </a:bodyPr>
            <a:lstStyle/>
            <a:p>
              <a:pPr>
                <a:lnSpc>
                  <a:spcPct val="90000"/>
                </a:lnSpc>
              </a:pPr>
              <a:r>
                <a:rPr lang="nl-NL" sz="3600" dirty="0">
                  <a:latin typeface="+mj-lt"/>
                </a:rPr>
                <a:t>wisselzone</a:t>
              </a:r>
              <a:endParaRPr lang="nl-NL" sz="2800" dirty="0">
                <a:latin typeface="+mj-lt"/>
              </a:endParaRPr>
            </a:p>
          </p:txBody>
        </p:sp>
      </p:grpSp>
      <p:sp>
        <p:nvSpPr>
          <p:cNvPr id="89" name="Tekstvak 88">
            <a:extLst>
              <a:ext uri="{FF2B5EF4-FFF2-40B4-BE49-F238E27FC236}">
                <a16:creationId xmlns:a16="http://schemas.microsoft.com/office/drawing/2014/main" id="{7AF07FA9-364A-45C5-B7F8-8A612D0779C5}"/>
              </a:ext>
            </a:extLst>
          </p:cNvPr>
          <p:cNvSpPr txBox="1"/>
          <p:nvPr/>
        </p:nvSpPr>
        <p:spPr>
          <a:xfrm rot="20454">
            <a:off x="8090132" y="3618860"/>
            <a:ext cx="3026498" cy="498598"/>
          </a:xfrm>
          <a:prstGeom prst="rect">
            <a:avLst/>
          </a:prstGeom>
          <a:noFill/>
        </p:spPr>
        <p:txBody>
          <a:bodyPr wrap="square" lIns="0" tIns="0" rIns="0" bIns="0" rtlCol="0" anchor="t">
            <a:spAutoFit/>
          </a:bodyPr>
          <a:lstStyle/>
          <a:p>
            <a:pPr algn="ctr">
              <a:lnSpc>
                <a:spcPct val="90000"/>
              </a:lnSpc>
            </a:pPr>
            <a:r>
              <a:rPr lang="nl-NL" sz="1200" b="1" dirty="0">
                <a:solidFill>
                  <a:schemeClr val="bg1"/>
                </a:solidFill>
              </a:rPr>
              <a:t>De wisselzone is het gebied aan de zijkant van het speelveld waar spelers wisselen tussen het veld en de bank. </a:t>
            </a:r>
            <a:endParaRPr lang="nl-NL" sz="1100" b="1" dirty="0">
              <a:solidFill>
                <a:schemeClr val="bg1"/>
              </a:solidFill>
            </a:endParaRPr>
          </a:p>
        </p:txBody>
      </p:sp>
      <p:cxnSp>
        <p:nvCxnSpPr>
          <p:cNvPr id="90" name="Rechte verbindingslijn 89">
            <a:extLst>
              <a:ext uri="{FF2B5EF4-FFF2-40B4-BE49-F238E27FC236}">
                <a16:creationId xmlns:a16="http://schemas.microsoft.com/office/drawing/2014/main" id="{4C39A232-91B9-4C27-8DEC-9C4681E70B9C}"/>
              </a:ext>
            </a:extLst>
          </p:cNvPr>
          <p:cNvCxnSpPr>
            <a:cxnSpLocks/>
          </p:cNvCxnSpPr>
          <p:nvPr/>
        </p:nvCxnSpPr>
        <p:spPr>
          <a:xfrm flipV="1">
            <a:off x="10182099" y="4378937"/>
            <a:ext cx="0" cy="54552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91" name="Afbeelding 90">
            <a:extLst>
              <a:ext uri="{FF2B5EF4-FFF2-40B4-BE49-F238E27FC236}">
                <a16:creationId xmlns:a16="http://schemas.microsoft.com/office/drawing/2014/main" id="{D2FEE366-2B4A-4019-A361-19B05AAA02AC}"/>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0040351" y="4741878"/>
            <a:ext cx="283496" cy="283496"/>
          </a:xfrm>
          <a:prstGeom prst="rect">
            <a:avLst/>
          </a:prstGeom>
        </p:spPr>
      </p:pic>
      <p:grpSp>
        <p:nvGrpSpPr>
          <p:cNvPr id="100" name="Groep 99">
            <a:extLst>
              <a:ext uri="{FF2B5EF4-FFF2-40B4-BE49-F238E27FC236}">
                <a16:creationId xmlns:a16="http://schemas.microsoft.com/office/drawing/2014/main" id="{D84D2F37-08EC-4FCA-A61A-726AEFE8F686}"/>
              </a:ext>
            </a:extLst>
          </p:cNvPr>
          <p:cNvGrpSpPr/>
          <p:nvPr/>
        </p:nvGrpSpPr>
        <p:grpSpPr>
          <a:xfrm rot="21398449">
            <a:off x="666121" y="486981"/>
            <a:ext cx="2921363" cy="764560"/>
            <a:chOff x="950223" y="4545764"/>
            <a:chExt cx="4630895" cy="1194099"/>
          </a:xfrm>
        </p:grpSpPr>
        <p:sp>
          <p:nvSpPr>
            <p:cNvPr id="101" name="Rechthoek 19">
              <a:extLst>
                <a:ext uri="{FF2B5EF4-FFF2-40B4-BE49-F238E27FC236}">
                  <a16:creationId xmlns:a16="http://schemas.microsoft.com/office/drawing/2014/main" id="{D83D016D-9D74-4EE6-8BEA-769EBD368D8B}"/>
                </a:ext>
              </a:extLst>
            </p:cNvPr>
            <p:cNvSpPr/>
            <p:nvPr/>
          </p:nvSpPr>
          <p:spPr>
            <a:xfrm>
              <a:off x="950223" y="4628944"/>
              <a:ext cx="4561070" cy="1110919"/>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 name="Rechthoek 19">
              <a:extLst>
                <a:ext uri="{FF2B5EF4-FFF2-40B4-BE49-F238E27FC236}">
                  <a16:creationId xmlns:a16="http://schemas.microsoft.com/office/drawing/2014/main" id="{8C1A5801-B744-4BA0-B576-5E1FE7463913}"/>
                </a:ext>
              </a:extLst>
            </p:cNvPr>
            <p:cNvSpPr/>
            <p:nvPr/>
          </p:nvSpPr>
          <p:spPr>
            <a:xfrm>
              <a:off x="1020049" y="4545764"/>
              <a:ext cx="4561069" cy="1110921"/>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6" name="Titel 2">
            <a:extLst>
              <a:ext uri="{FF2B5EF4-FFF2-40B4-BE49-F238E27FC236}">
                <a16:creationId xmlns:a16="http://schemas.microsoft.com/office/drawing/2014/main" id="{06DF15FD-7315-41DC-A1B7-3788BDE850AA}"/>
              </a:ext>
            </a:extLst>
          </p:cNvPr>
          <p:cNvSpPr>
            <a:spLocks noGrp="1"/>
          </p:cNvSpPr>
          <p:nvPr>
            <p:ph type="title"/>
          </p:nvPr>
        </p:nvSpPr>
        <p:spPr>
          <a:xfrm rot="21445418">
            <a:off x="1042861" y="571307"/>
            <a:ext cx="2208735" cy="517609"/>
          </a:xfrm>
        </p:spPr>
        <p:txBody>
          <a:bodyPr>
            <a:normAutofit fontScale="90000"/>
          </a:bodyPr>
          <a:lstStyle/>
          <a:p>
            <a:r>
              <a:rPr lang="en-GB" sz="3600" dirty="0" err="1"/>
              <a:t>handbalVELD</a:t>
            </a:r>
            <a:endParaRPr lang="en-GB" dirty="0"/>
          </a:p>
        </p:txBody>
      </p:sp>
      <p:grpSp>
        <p:nvGrpSpPr>
          <p:cNvPr id="107" name="Groep 106">
            <a:extLst>
              <a:ext uri="{FF2B5EF4-FFF2-40B4-BE49-F238E27FC236}">
                <a16:creationId xmlns:a16="http://schemas.microsoft.com/office/drawing/2014/main" id="{0CCC6249-BE54-4866-B9BA-233B043B6126}"/>
              </a:ext>
            </a:extLst>
          </p:cNvPr>
          <p:cNvGrpSpPr/>
          <p:nvPr/>
        </p:nvGrpSpPr>
        <p:grpSpPr>
          <a:xfrm rot="21368666">
            <a:off x="11130079" y="6326921"/>
            <a:ext cx="380903" cy="277014"/>
            <a:chOff x="950223" y="4545761"/>
            <a:chExt cx="4630895" cy="1194103"/>
          </a:xfrm>
        </p:grpSpPr>
        <p:sp>
          <p:nvSpPr>
            <p:cNvPr id="108" name="Rechthoek 19">
              <a:extLst>
                <a:ext uri="{FF2B5EF4-FFF2-40B4-BE49-F238E27FC236}">
                  <a16:creationId xmlns:a16="http://schemas.microsoft.com/office/drawing/2014/main" id="{48107C26-38E9-4722-B850-57591C141BB1}"/>
                </a:ext>
              </a:extLst>
            </p:cNvPr>
            <p:cNvSpPr/>
            <p:nvPr/>
          </p:nvSpPr>
          <p:spPr>
            <a:xfrm>
              <a:off x="950223" y="4628945"/>
              <a:ext cx="4561070" cy="1110919"/>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 name="Rechthoek 19">
              <a:extLst>
                <a:ext uri="{FF2B5EF4-FFF2-40B4-BE49-F238E27FC236}">
                  <a16:creationId xmlns:a16="http://schemas.microsoft.com/office/drawing/2014/main" id="{9A8FC970-EFE6-4FCB-A861-516FFFA8A356}"/>
                </a:ext>
              </a:extLst>
            </p:cNvPr>
            <p:cNvSpPr/>
            <p:nvPr/>
          </p:nvSpPr>
          <p:spPr>
            <a:xfrm>
              <a:off x="1020048" y="4545761"/>
              <a:ext cx="4561070" cy="1110919"/>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0" name="Tijdelijke aanduiding voor dianummer 4">
            <a:extLst>
              <a:ext uri="{FF2B5EF4-FFF2-40B4-BE49-F238E27FC236}">
                <a16:creationId xmlns:a16="http://schemas.microsoft.com/office/drawing/2014/main" id="{B59CCC23-4B87-4447-9F96-791EDBC90623}"/>
              </a:ext>
            </a:extLst>
          </p:cNvPr>
          <p:cNvSpPr>
            <a:spLocks noGrp="1"/>
          </p:cNvSpPr>
          <p:nvPr>
            <p:ph type="sldNum" sz="quarter" idx="12"/>
          </p:nvPr>
        </p:nvSpPr>
        <p:spPr>
          <a:xfrm>
            <a:off x="10891684" y="6356352"/>
            <a:ext cx="462116" cy="236178"/>
          </a:xfrm>
        </p:spPr>
        <p:txBody>
          <a:bodyPr/>
          <a:lstStyle/>
          <a:p>
            <a:fld id="{E75BFFD5-5BBF-47BE-B5A6-386388B0B4F6}" type="slidenum">
              <a:rPr lang="en-GB" smtClean="0"/>
              <a:t>6</a:t>
            </a:fld>
            <a:endParaRPr lang="en-GB" dirty="0"/>
          </a:p>
        </p:txBody>
      </p:sp>
      <p:grpSp>
        <p:nvGrpSpPr>
          <p:cNvPr id="32" name="Groep 31">
            <a:extLst>
              <a:ext uri="{FF2B5EF4-FFF2-40B4-BE49-F238E27FC236}">
                <a16:creationId xmlns:a16="http://schemas.microsoft.com/office/drawing/2014/main" id="{4C7A7084-941E-439B-BA8D-0024C3ADF1CA}"/>
              </a:ext>
            </a:extLst>
          </p:cNvPr>
          <p:cNvGrpSpPr/>
          <p:nvPr/>
        </p:nvGrpSpPr>
        <p:grpSpPr>
          <a:xfrm flipH="1">
            <a:off x="1426866" y="3491841"/>
            <a:ext cx="3496826" cy="1817394"/>
            <a:chOff x="1733905" y="4380043"/>
            <a:chExt cx="3847254" cy="1345716"/>
          </a:xfrm>
        </p:grpSpPr>
        <p:sp>
          <p:nvSpPr>
            <p:cNvPr id="43" name="Rechthoek 19">
              <a:extLst>
                <a:ext uri="{FF2B5EF4-FFF2-40B4-BE49-F238E27FC236}">
                  <a16:creationId xmlns:a16="http://schemas.microsoft.com/office/drawing/2014/main" id="{8E3204F8-CD6B-4AD3-9C41-98E5A190A931}"/>
                </a:ext>
              </a:extLst>
            </p:cNvPr>
            <p:cNvSpPr/>
            <p:nvPr/>
          </p:nvSpPr>
          <p:spPr>
            <a:xfrm>
              <a:off x="1733905" y="4449119"/>
              <a:ext cx="3673847" cy="1276640"/>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4" name="Rechthoek 19">
              <a:extLst>
                <a:ext uri="{FF2B5EF4-FFF2-40B4-BE49-F238E27FC236}">
                  <a16:creationId xmlns:a16="http://schemas.microsoft.com/office/drawing/2014/main" id="{7B8641D2-34A5-4E03-B00B-1D1F0CBCB2D4}"/>
                </a:ext>
              </a:extLst>
            </p:cNvPr>
            <p:cNvSpPr/>
            <p:nvPr/>
          </p:nvSpPr>
          <p:spPr>
            <a:xfrm>
              <a:off x="1787890" y="4380043"/>
              <a:ext cx="3793269" cy="1276640"/>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2" name="Groep 21">
            <a:extLst>
              <a:ext uri="{FF2B5EF4-FFF2-40B4-BE49-F238E27FC236}">
                <a16:creationId xmlns:a16="http://schemas.microsoft.com/office/drawing/2014/main" id="{8753A3E8-C028-4F2C-BB01-2F7E89CE8DAD}"/>
              </a:ext>
            </a:extLst>
          </p:cNvPr>
          <p:cNvGrpSpPr/>
          <p:nvPr/>
        </p:nvGrpSpPr>
        <p:grpSpPr>
          <a:xfrm>
            <a:off x="1700727" y="3130135"/>
            <a:ext cx="2876243" cy="741915"/>
            <a:chOff x="477743" y="4744729"/>
            <a:chExt cx="2736218" cy="741915"/>
          </a:xfrm>
        </p:grpSpPr>
        <p:grpSp>
          <p:nvGrpSpPr>
            <p:cNvPr id="23" name="Groep 22">
              <a:extLst>
                <a:ext uri="{FF2B5EF4-FFF2-40B4-BE49-F238E27FC236}">
                  <a16:creationId xmlns:a16="http://schemas.microsoft.com/office/drawing/2014/main" id="{7A1B06D3-D6AF-434F-A8C4-DF50E63D9354}"/>
                </a:ext>
              </a:extLst>
            </p:cNvPr>
            <p:cNvGrpSpPr/>
            <p:nvPr/>
          </p:nvGrpSpPr>
          <p:grpSpPr>
            <a:xfrm rot="21368666">
              <a:off x="477743" y="4744729"/>
              <a:ext cx="2736218" cy="741915"/>
              <a:chOff x="950223" y="4545762"/>
              <a:chExt cx="4630895" cy="1194101"/>
            </a:xfrm>
          </p:grpSpPr>
          <p:sp>
            <p:nvSpPr>
              <p:cNvPr id="25" name="Rechthoek 19">
                <a:extLst>
                  <a:ext uri="{FF2B5EF4-FFF2-40B4-BE49-F238E27FC236}">
                    <a16:creationId xmlns:a16="http://schemas.microsoft.com/office/drawing/2014/main" id="{1852E8E8-DE0B-4BC4-87E9-66C9EB0A1CCA}"/>
                  </a:ext>
                </a:extLst>
              </p:cNvPr>
              <p:cNvSpPr/>
              <p:nvPr/>
            </p:nvSpPr>
            <p:spPr>
              <a:xfrm>
                <a:off x="950223" y="4628944"/>
                <a:ext cx="4561070" cy="1110919"/>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hthoek 19">
                <a:extLst>
                  <a:ext uri="{FF2B5EF4-FFF2-40B4-BE49-F238E27FC236}">
                    <a16:creationId xmlns:a16="http://schemas.microsoft.com/office/drawing/2014/main" id="{AACAC01A-548A-4C6C-974F-24F81388F424}"/>
                  </a:ext>
                </a:extLst>
              </p:cNvPr>
              <p:cNvSpPr/>
              <p:nvPr/>
            </p:nvSpPr>
            <p:spPr>
              <a:xfrm>
                <a:off x="1020049" y="4545762"/>
                <a:ext cx="4561069" cy="1110919"/>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4" name="Tekstvak 23">
              <a:extLst>
                <a:ext uri="{FF2B5EF4-FFF2-40B4-BE49-F238E27FC236}">
                  <a16:creationId xmlns:a16="http://schemas.microsoft.com/office/drawing/2014/main" id="{25E1F77A-14D7-4047-8BFF-88EF44980AC9}"/>
                </a:ext>
              </a:extLst>
            </p:cNvPr>
            <p:cNvSpPr txBox="1"/>
            <p:nvPr/>
          </p:nvSpPr>
          <p:spPr>
            <a:xfrm rot="21353463">
              <a:off x="853689" y="4752990"/>
              <a:ext cx="2129111" cy="553998"/>
            </a:xfrm>
            <a:prstGeom prst="rect">
              <a:avLst/>
            </a:prstGeom>
            <a:noFill/>
          </p:spPr>
          <p:txBody>
            <a:bodyPr wrap="square" lIns="0" tIns="0" rIns="0" bIns="0" rtlCol="0" anchor="t">
              <a:spAutoFit/>
            </a:bodyPr>
            <a:lstStyle/>
            <a:p>
              <a:pPr>
                <a:lnSpc>
                  <a:spcPct val="90000"/>
                </a:lnSpc>
              </a:pPr>
              <a:r>
                <a:rPr lang="nl-NL" sz="4000" dirty="0">
                  <a:latin typeface="+mj-lt"/>
                </a:rPr>
                <a:t>doelgebied</a:t>
              </a:r>
              <a:endParaRPr lang="nl-NL" sz="3600" dirty="0">
                <a:latin typeface="+mj-lt"/>
              </a:endParaRPr>
            </a:p>
          </p:txBody>
        </p:sp>
      </p:grpSp>
      <p:sp>
        <p:nvSpPr>
          <p:cNvPr id="45" name="Tekstvak 44">
            <a:extLst>
              <a:ext uri="{FF2B5EF4-FFF2-40B4-BE49-F238E27FC236}">
                <a16:creationId xmlns:a16="http://schemas.microsoft.com/office/drawing/2014/main" id="{653D332E-3638-4AE5-A7F6-C6C699368DEE}"/>
              </a:ext>
            </a:extLst>
          </p:cNvPr>
          <p:cNvSpPr txBox="1"/>
          <p:nvPr/>
        </p:nvSpPr>
        <p:spPr>
          <a:xfrm rot="20454">
            <a:off x="1790387" y="4086075"/>
            <a:ext cx="2736717" cy="914096"/>
          </a:xfrm>
          <a:prstGeom prst="rect">
            <a:avLst/>
          </a:prstGeom>
          <a:noFill/>
        </p:spPr>
        <p:txBody>
          <a:bodyPr wrap="square" lIns="0" tIns="0" rIns="0" bIns="0" rtlCol="0" anchor="t">
            <a:spAutoFit/>
          </a:bodyPr>
          <a:lstStyle/>
          <a:p>
            <a:pPr algn="ctr">
              <a:lnSpc>
                <a:spcPct val="90000"/>
              </a:lnSpc>
            </a:pPr>
            <a:r>
              <a:rPr lang="nl-NL" sz="1100" b="1" dirty="0">
                <a:solidFill>
                  <a:schemeClr val="bg1"/>
                </a:solidFill>
              </a:rPr>
              <a:t>De cirkel is het (doel)gebied waar de keeper actief is en waar schoten op doel plaatsvinden. Alleen de keeper mag zich in de cirkel bevinden, en aanvallers mogen de cirkel betreden om te schieten maar moeten deze verlaten na hun schot.</a:t>
            </a:r>
            <a:endParaRPr lang="nl-NL" sz="1050" b="1" dirty="0">
              <a:solidFill>
                <a:schemeClr val="bg1"/>
              </a:solidFill>
            </a:endParaRPr>
          </a:p>
        </p:txBody>
      </p:sp>
      <p:cxnSp>
        <p:nvCxnSpPr>
          <p:cNvPr id="51" name="Rechte verbindingslijn 50">
            <a:extLst>
              <a:ext uri="{FF2B5EF4-FFF2-40B4-BE49-F238E27FC236}">
                <a16:creationId xmlns:a16="http://schemas.microsoft.com/office/drawing/2014/main" id="{1730B88D-8508-4C4E-8DCC-E67DE8E2F7BC}"/>
              </a:ext>
            </a:extLst>
          </p:cNvPr>
          <p:cNvCxnSpPr>
            <a:cxnSpLocks/>
            <a:stCxn id="48" idx="0"/>
          </p:cNvCxnSpPr>
          <p:nvPr/>
        </p:nvCxnSpPr>
        <p:spPr>
          <a:xfrm flipV="1">
            <a:off x="3211536" y="5252209"/>
            <a:ext cx="0" cy="69994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49" name="Afbeelding 48">
            <a:extLst>
              <a:ext uri="{FF2B5EF4-FFF2-40B4-BE49-F238E27FC236}">
                <a16:creationId xmlns:a16="http://schemas.microsoft.com/office/drawing/2014/main" id="{EFF6CD06-0443-4F77-B9AC-E4E5DE2CDAB5}"/>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3077093" y="5866357"/>
            <a:ext cx="268886" cy="268886"/>
          </a:xfrm>
          <a:prstGeom prst="rect">
            <a:avLst/>
          </a:prstGeom>
        </p:spPr>
      </p:pic>
      <p:sp>
        <p:nvSpPr>
          <p:cNvPr id="92" name="Ovaal 91">
            <a:extLst>
              <a:ext uri="{FF2B5EF4-FFF2-40B4-BE49-F238E27FC236}">
                <a16:creationId xmlns:a16="http://schemas.microsoft.com/office/drawing/2014/main" id="{31A20E7C-A347-4089-8534-73017EB7B806}"/>
              </a:ext>
            </a:extLst>
          </p:cNvPr>
          <p:cNvSpPr/>
          <p:nvPr/>
        </p:nvSpPr>
        <p:spPr>
          <a:xfrm>
            <a:off x="9640867" y="4884299"/>
            <a:ext cx="1088400" cy="309703"/>
          </a:xfrm>
          <a:prstGeom prst="ellipse">
            <a:avLst/>
          </a:prstGeom>
          <a:gradFill>
            <a:gsLst>
              <a:gs pos="22300">
                <a:srgbClr val="000000"/>
              </a:gs>
              <a:gs pos="0">
                <a:schemeClr val="tx1"/>
              </a:gs>
              <a:gs pos="100000">
                <a:schemeClr val="tx1">
                  <a:alpha val="0"/>
                </a:schemeClr>
              </a:gs>
            </a:gsLst>
            <a:path path="shape">
              <a:fillToRect l="50000" t="50000" r="50000" b="50000"/>
            </a:path>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Ovaal 47">
            <a:extLst>
              <a:ext uri="{FF2B5EF4-FFF2-40B4-BE49-F238E27FC236}">
                <a16:creationId xmlns:a16="http://schemas.microsoft.com/office/drawing/2014/main" id="{4F80C289-CE7C-4618-B7B4-0C88C7A3EA18}"/>
              </a:ext>
            </a:extLst>
          </p:cNvPr>
          <p:cNvSpPr/>
          <p:nvPr/>
        </p:nvSpPr>
        <p:spPr>
          <a:xfrm>
            <a:off x="2695382" y="5952153"/>
            <a:ext cx="1032308" cy="293742"/>
          </a:xfrm>
          <a:prstGeom prst="ellipse">
            <a:avLst/>
          </a:prstGeom>
          <a:gradFill>
            <a:gsLst>
              <a:gs pos="22300">
                <a:srgbClr val="000000"/>
              </a:gs>
              <a:gs pos="0">
                <a:schemeClr val="tx1"/>
              </a:gs>
              <a:gs pos="100000">
                <a:schemeClr val="tx1">
                  <a:alpha val="0"/>
                </a:schemeClr>
              </a:gs>
            </a:gsLst>
            <a:path path="shape">
              <a:fillToRect l="50000" t="50000" r="50000" b="50000"/>
            </a:path>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362314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iterate type="lt">
                                    <p:tmPct val="10000"/>
                                  </p:iterate>
                                  <p:childTnLst>
                                    <p:set>
                                      <p:cBhvr>
                                        <p:cTn id="6" dur="1" fill="hold">
                                          <p:stCondLst>
                                            <p:cond delay="0"/>
                                          </p:stCondLst>
                                        </p:cTn>
                                        <p:tgtEl>
                                          <p:spTgt spid="106"/>
                                        </p:tgtEl>
                                        <p:attrNameLst>
                                          <p:attrName>style.visibility</p:attrName>
                                        </p:attrNameLst>
                                      </p:cBhvr>
                                      <p:to>
                                        <p:strVal val="visible"/>
                                      </p:to>
                                    </p:set>
                                    <p:animEffect transition="in" filter="circle(out)">
                                      <p:cBhvr>
                                        <p:cTn id="7" dur="350"/>
                                        <p:tgtEl>
                                          <p:spTgt spid="10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9"/>
                                        </p:tgtEl>
                                        <p:attrNameLst>
                                          <p:attrName>style.visibility</p:attrName>
                                        </p:attrNameLst>
                                      </p:cBhvr>
                                      <p:to>
                                        <p:strVal val="visible"/>
                                      </p:to>
                                    </p:set>
                                    <p:animEffect transition="in" filter="fade">
                                      <p:cBhvr>
                                        <p:cTn id="10" dur="1000"/>
                                        <p:tgtEl>
                                          <p:spTgt spid="99"/>
                                        </p:tgtEl>
                                      </p:cBhvr>
                                    </p:animEffect>
                                  </p:childTnLst>
                                </p:cTn>
                              </p:par>
                              <p:par>
                                <p:cTn id="11" presetID="53" presetClass="entr" presetSubtype="16" fill="hold" nodeType="withEffect">
                                  <p:stCondLst>
                                    <p:cond delay="1500"/>
                                  </p:stCondLst>
                                  <p:childTnLst>
                                    <p:set>
                                      <p:cBhvr>
                                        <p:cTn id="12" dur="1" fill="hold">
                                          <p:stCondLst>
                                            <p:cond delay="0"/>
                                          </p:stCondLst>
                                        </p:cTn>
                                        <p:tgtEl>
                                          <p:spTgt spid="22"/>
                                        </p:tgtEl>
                                        <p:attrNameLst>
                                          <p:attrName>style.visibility</p:attrName>
                                        </p:attrNameLst>
                                      </p:cBhvr>
                                      <p:to>
                                        <p:strVal val="visible"/>
                                      </p:to>
                                    </p:set>
                                    <p:anim calcmode="lin" valueType="num">
                                      <p:cBhvr>
                                        <p:cTn id="13" dur="350" fill="hold"/>
                                        <p:tgtEl>
                                          <p:spTgt spid="22"/>
                                        </p:tgtEl>
                                        <p:attrNameLst>
                                          <p:attrName>ppt_w</p:attrName>
                                        </p:attrNameLst>
                                      </p:cBhvr>
                                      <p:tavLst>
                                        <p:tav tm="0">
                                          <p:val>
                                            <p:fltVal val="0"/>
                                          </p:val>
                                        </p:tav>
                                        <p:tav tm="100000">
                                          <p:val>
                                            <p:strVal val="#ppt_w"/>
                                          </p:val>
                                        </p:tav>
                                      </p:tavLst>
                                    </p:anim>
                                    <p:anim calcmode="lin" valueType="num">
                                      <p:cBhvr>
                                        <p:cTn id="14" dur="350" fill="hold"/>
                                        <p:tgtEl>
                                          <p:spTgt spid="22"/>
                                        </p:tgtEl>
                                        <p:attrNameLst>
                                          <p:attrName>ppt_h</p:attrName>
                                        </p:attrNameLst>
                                      </p:cBhvr>
                                      <p:tavLst>
                                        <p:tav tm="0">
                                          <p:val>
                                            <p:fltVal val="0"/>
                                          </p:val>
                                        </p:tav>
                                        <p:tav tm="100000">
                                          <p:val>
                                            <p:strVal val="#ppt_h"/>
                                          </p:val>
                                        </p:tav>
                                      </p:tavLst>
                                    </p:anim>
                                    <p:animEffect transition="in" filter="fade">
                                      <p:cBhvr>
                                        <p:cTn id="15" dur="350"/>
                                        <p:tgtEl>
                                          <p:spTgt spid="22"/>
                                        </p:tgtEl>
                                      </p:cBhvr>
                                    </p:animEffect>
                                  </p:childTnLst>
                                </p:cTn>
                              </p:par>
                              <p:par>
                                <p:cTn id="16" presetID="6" presetClass="emph" presetSubtype="0" accel="100000" autoRev="1" fill="hold" nodeType="withEffect">
                                  <p:stCondLst>
                                    <p:cond delay="1500"/>
                                  </p:stCondLst>
                                  <p:childTnLst>
                                    <p:animScale>
                                      <p:cBhvr>
                                        <p:cTn id="17" dur="250" fill="hold"/>
                                        <p:tgtEl>
                                          <p:spTgt spid="22"/>
                                        </p:tgtEl>
                                      </p:cBhvr>
                                      <p:by x="115000" y="115000"/>
                                    </p:animScale>
                                  </p:childTnLst>
                                </p:cTn>
                              </p:par>
                              <p:par>
                                <p:cTn id="18" presetID="1" presetClass="entr" presetSubtype="0" fill="hold" nodeType="withEffect">
                                  <p:stCondLst>
                                    <p:cond delay="0"/>
                                  </p:stCondLst>
                                  <p:childTnLst>
                                    <p:set>
                                      <p:cBhvr>
                                        <p:cTn id="19" dur="1" fill="hold">
                                          <p:stCondLst>
                                            <p:cond delay="0"/>
                                          </p:stCondLst>
                                        </p:cTn>
                                        <p:tgtEl>
                                          <p:spTgt spid="49"/>
                                        </p:tgtEl>
                                        <p:attrNameLst>
                                          <p:attrName>style.visibility</p:attrName>
                                        </p:attrNameLst>
                                      </p:cBhvr>
                                      <p:to>
                                        <p:strVal val="visible"/>
                                      </p:to>
                                    </p:set>
                                  </p:childTnLst>
                                </p:cTn>
                              </p:par>
                              <p:par>
                                <p:cTn id="20" presetID="1" presetClass="entr" presetSubtype="0" fill="hold" grpId="1" nodeType="withEffect">
                                  <p:stCondLst>
                                    <p:cond delay="0"/>
                                  </p:stCondLst>
                                  <p:childTnLst>
                                    <p:set>
                                      <p:cBhvr>
                                        <p:cTn id="21" dur="1" fill="hold">
                                          <p:stCondLst>
                                            <p:cond delay="0"/>
                                          </p:stCondLst>
                                        </p:cTn>
                                        <p:tgtEl>
                                          <p:spTgt spid="48"/>
                                        </p:tgtEl>
                                        <p:attrNameLst>
                                          <p:attrName>style.visibility</p:attrName>
                                        </p:attrNameLst>
                                      </p:cBhvr>
                                      <p:to>
                                        <p:strVal val="visible"/>
                                      </p:to>
                                    </p:set>
                                  </p:childTnLst>
                                </p:cTn>
                              </p:par>
                              <p:par>
                                <p:cTn id="22" presetID="63" presetClass="path" presetSubtype="0" decel="56000" fill="hold" nodeType="withEffect">
                                  <p:stCondLst>
                                    <p:cond delay="0"/>
                                  </p:stCondLst>
                                  <p:childTnLst>
                                    <p:animMotion origin="layout" path="M 0.12813 0.21991 L -1.45833E-6 1.11022E-16 " pathEditMode="relative" rAng="0" ptsTypes="AA">
                                      <p:cBhvr>
                                        <p:cTn id="23" dur="1500" fill="hold"/>
                                        <p:tgtEl>
                                          <p:spTgt spid="49"/>
                                        </p:tgtEl>
                                        <p:attrNameLst>
                                          <p:attrName>ppt_x</p:attrName>
                                          <p:attrName>ppt_y</p:attrName>
                                        </p:attrNameLst>
                                      </p:cBhvr>
                                      <p:rCtr x="-6406" y="-10995"/>
                                    </p:animMotion>
                                  </p:childTnLst>
                                </p:cTn>
                              </p:par>
                              <p:par>
                                <p:cTn id="24" presetID="8" presetClass="emph" presetSubtype="0" decel="60000" fill="hold" nodeType="withEffect">
                                  <p:stCondLst>
                                    <p:cond delay="0"/>
                                  </p:stCondLst>
                                  <p:childTnLst>
                                    <p:animRot by="-22800000">
                                      <p:cBhvr>
                                        <p:cTn id="25" dur="1500" fill="hold"/>
                                        <p:tgtEl>
                                          <p:spTgt spid="49"/>
                                        </p:tgtEl>
                                        <p:attrNameLst>
                                          <p:attrName>r</p:attrName>
                                        </p:attrNameLst>
                                      </p:cBhvr>
                                    </p:animRot>
                                  </p:childTnLst>
                                </p:cTn>
                              </p:par>
                              <p:par>
                                <p:cTn id="26" presetID="63" presetClass="path" presetSubtype="0" decel="51000" fill="hold" grpId="0" nodeType="withEffect">
                                  <p:stCondLst>
                                    <p:cond delay="0"/>
                                  </p:stCondLst>
                                  <p:childTnLst>
                                    <p:animMotion origin="layout" path="M 0.12813 0.21991 L -1.45833E-6 -3.7037E-7 " pathEditMode="relative" rAng="0" ptsTypes="AA">
                                      <p:cBhvr>
                                        <p:cTn id="27" dur="1500" fill="hold"/>
                                        <p:tgtEl>
                                          <p:spTgt spid="48"/>
                                        </p:tgtEl>
                                        <p:attrNameLst>
                                          <p:attrName>ppt_x</p:attrName>
                                          <p:attrName>ppt_y</p:attrName>
                                        </p:attrNameLst>
                                      </p:cBhvr>
                                      <p:rCtr x="-6406" y="-10995"/>
                                    </p:animMotion>
                                  </p:childTnLst>
                                </p:cTn>
                              </p:par>
                              <p:par>
                                <p:cTn id="28" presetID="22" presetClass="entr" presetSubtype="4" fill="hold" nodeType="withEffect">
                                  <p:stCondLst>
                                    <p:cond delay="1250"/>
                                  </p:stCondLst>
                                  <p:childTnLst>
                                    <p:set>
                                      <p:cBhvr>
                                        <p:cTn id="29" dur="1" fill="hold">
                                          <p:stCondLst>
                                            <p:cond delay="0"/>
                                          </p:stCondLst>
                                        </p:cTn>
                                        <p:tgtEl>
                                          <p:spTgt spid="51"/>
                                        </p:tgtEl>
                                        <p:attrNameLst>
                                          <p:attrName>style.visibility</p:attrName>
                                        </p:attrNameLst>
                                      </p:cBhvr>
                                      <p:to>
                                        <p:strVal val="visible"/>
                                      </p:to>
                                    </p:set>
                                    <p:animEffect transition="in" filter="wipe(down)">
                                      <p:cBhvr>
                                        <p:cTn id="30" dur="500"/>
                                        <p:tgtEl>
                                          <p:spTgt spid="51"/>
                                        </p:tgtEl>
                                      </p:cBhvr>
                                    </p:animEffect>
                                  </p:childTnLst>
                                </p:cTn>
                              </p:par>
                              <p:par>
                                <p:cTn id="31" presetID="53" presetClass="entr" presetSubtype="16" fill="hold" nodeType="withEffect">
                                  <p:stCondLst>
                                    <p:cond delay="1500"/>
                                  </p:stCondLst>
                                  <p:childTnLst>
                                    <p:set>
                                      <p:cBhvr>
                                        <p:cTn id="32" dur="1" fill="hold">
                                          <p:stCondLst>
                                            <p:cond delay="0"/>
                                          </p:stCondLst>
                                        </p:cTn>
                                        <p:tgtEl>
                                          <p:spTgt spid="32"/>
                                        </p:tgtEl>
                                        <p:attrNameLst>
                                          <p:attrName>style.visibility</p:attrName>
                                        </p:attrNameLst>
                                      </p:cBhvr>
                                      <p:to>
                                        <p:strVal val="visible"/>
                                      </p:to>
                                    </p:set>
                                    <p:anim calcmode="lin" valueType="num">
                                      <p:cBhvr>
                                        <p:cTn id="33" dur="350" fill="hold"/>
                                        <p:tgtEl>
                                          <p:spTgt spid="32"/>
                                        </p:tgtEl>
                                        <p:attrNameLst>
                                          <p:attrName>ppt_w</p:attrName>
                                        </p:attrNameLst>
                                      </p:cBhvr>
                                      <p:tavLst>
                                        <p:tav tm="0">
                                          <p:val>
                                            <p:fltVal val="0"/>
                                          </p:val>
                                        </p:tav>
                                        <p:tav tm="100000">
                                          <p:val>
                                            <p:strVal val="#ppt_w"/>
                                          </p:val>
                                        </p:tav>
                                      </p:tavLst>
                                    </p:anim>
                                    <p:anim calcmode="lin" valueType="num">
                                      <p:cBhvr>
                                        <p:cTn id="34" dur="350" fill="hold"/>
                                        <p:tgtEl>
                                          <p:spTgt spid="32"/>
                                        </p:tgtEl>
                                        <p:attrNameLst>
                                          <p:attrName>ppt_h</p:attrName>
                                        </p:attrNameLst>
                                      </p:cBhvr>
                                      <p:tavLst>
                                        <p:tav tm="0">
                                          <p:val>
                                            <p:fltVal val="0"/>
                                          </p:val>
                                        </p:tav>
                                        <p:tav tm="100000">
                                          <p:val>
                                            <p:strVal val="#ppt_h"/>
                                          </p:val>
                                        </p:tav>
                                      </p:tavLst>
                                    </p:anim>
                                    <p:animEffect transition="in" filter="fade">
                                      <p:cBhvr>
                                        <p:cTn id="35" dur="350"/>
                                        <p:tgtEl>
                                          <p:spTgt spid="32"/>
                                        </p:tgtEl>
                                      </p:cBhvr>
                                    </p:animEffect>
                                  </p:childTnLst>
                                </p:cTn>
                              </p:par>
                              <p:par>
                                <p:cTn id="36" presetID="6" presetClass="emph" presetSubtype="0" accel="100000" autoRev="1" fill="hold" nodeType="withEffect">
                                  <p:stCondLst>
                                    <p:cond delay="1500"/>
                                  </p:stCondLst>
                                  <p:childTnLst>
                                    <p:animScale>
                                      <p:cBhvr>
                                        <p:cTn id="37" dur="250" fill="hold"/>
                                        <p:tgtEl>
                                          <p:spTgt spid="32"/>
                                        </p:tgtEl>
                                      </p:cBhvr>
                                      <p:by x="115000" y="115000"/>
                                    </p:animScale>
                                  </p:childTnLst>
                                </p:cTn>
                              </p:par>
                              <p:par>
                                <p:cTn id="38" presetID="53" presetClass="entr" presetSubtype="16" fill="hold" grpId="0" nodeType="withEffect">
                                  <p:stCondLst>
                                    <p:cond delay="1750"/>
                                  </p:stCondLst>
                                  <p:childTnLst>
                                    <p:set>
                                      <p:cBhvr>
                                        <p:cTn id="39" dur="1" fill="hold">
                                          <p:stCondLst>
                                            <p:cond delay="0"/>
                                          </p:stCondLst>
                                        </p:cTn>
                                        <p:tgtEl>
                                          <p:spTgt spid="45"/>
                                        </p:tgtEl>
                                        <p:attrNameLst>
                                          <p:attrName>style.visibility</p:attrName>
                                        </p:attrNameLst>
                                      </p:cBhvr>
                                      <p:to>
                                        <p:strVal val="visible"/>
                                      </p:to>
                                    </p:set>
                                    <p:anim calcmode="lin" valueType="num">
                                      <p:cBhvr>
                                        <p:cTn id="40" dur="350" fill="hold"/>
                                        <p:tgtEl>
                                          <p:spTgt spid="45"/>
                                        </p:tgtEl>
                                        <p:attrNameLst>
                                          <p:attrName>ppt_w</p:attrName>
                                        </p:attrNameLst>
                                      </p:cBhvr>
                                      <p:tavLst>
                                        <p:tav tm="0">
                                          <p:val>
                                            <p:fltVal val="0"/>
                                          </p:val>
                                        </p:tav>
                                        <p:tav tm="100000">
                                          <p:val>
                                            <p:strVal val="#ppt_w"/>
                                          </p:val>
                                        </p:tav>
                                      </p:tavLst>
                                    </p:anim>
                                    <p:anim calcmode="lin" valueType="num">
                                      <p:cBhvr>
                                        <p:cTn id="41" dur="350" fill="hold"/>
                                        <p:tgtEl>
                                          <p:spTgt spid="45"/>
                                        </p:tgtEl>
                                        <p:attrNameLst>
                                          <p:attrName>ppt_h</p:attrName>
                                        </p:attrNameLst>
                                      </p:cBhvr>
                                      <p:tavLst>
                                        <p:tav tm="0">
                                          <p:val>
                                            <p:fltVal val="0"/>
                                          </p:val>
                                        </p:tav>
                                        <p:tav tm="100000">
                                          <p:val>
                                            <p:strVal val="#ppt_h"/>
                                          </p:val>
                                        </p:tav>
                                      </p:tavLst>
                                    </p:anim>
                                    <p:animEffect transition="in" filter="fade">
                                      <p:cBhvr>
                                        <p:cTn id="42" dur="350"/>
                                        <p:tgtEl>
                                          <p:spTgt spid="45"/>
                                        </p:tgtEl>
                                      </p:cBhvr>
                                    </p:animEffect>
                                  </p:childTnLst>
                                </p:cTn>
                              </p:par>
                              <p:par>
                                <p:cTn id="43" presetID="6" presetClass="emph" presetSubtype="0" accel="100000" autoRev="1" fill="hold" grpId="1" nodeType="withEffect">
                                  <p:stCondLst>
                                    <p:cond delay="1750"/>
                                  </p:stCondLst>
                                  <p:childTnLst>
                                    <p:animScale>
                                      <p:cBhvr>
                                        <p:cTn id="44" dur="250" fill="hold"/>
                                        <p:tgtEl>
                                          <p:spTgt spid="45"/>
                                        </p:tgtEl>
                                      </p:cBhvr>
                                      <p:by x="115000" y="115000"/>
                                    </p:animScale>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6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6"/>
                                        </p:tgtEl>
                                        <p:attrNameLst>
                                          <p:attrName>style.visibility</p:attrName>
                                        </p:attrNameLst>
                                      </p:cBhvr>
                                      <p:to>
                                        <p:strVal val="visible"/>
                                      </p:to>
                                    </p:set>
                                  </p:childTnLst>
                                </p:cTn>
                              </p:par>
                              <p:par>
                                <p:cTn id="51" presetID="63" presetClass="path" presetSubtype="0" decel="56000" fill="hold" grpId="1" nodeType="withEffect">
                                  <p:stCondLst>
                                    <p:cond delay="0"/>
                                  </p:stCondLst>
                                  <p:childTnLst>
                                    <p:animMotion origin="layout" path="M -0.20911 0.55462 L 0 4.81481E-6 " pathEditMode="relative" rAng="0" ptsTypes="AA">
                                      <p:cBhvr>
                                        <p:cTn id="52" dur="1500" fill="hold"/>
                                        <p:tgtEl>
                                          <p:spTgt spid="66"/>
                                        </p:tgtEl>
                                        <p:attrNameLst>
                                          <p:attrName>ppt_x</p:attrName>
                                          <p:attrName>ppt_y</p:attrName>
                                        </p:attrNameLst>
                                      </p:cBhvr>
                                      <p:rCtr x="10456" y="-27731"/>
                                    </p:animMotion>
                                  </p:childTnLst>
                                </p:cTn>
                              </p:par>
                              <p:par>
                                <p:cTn id="53" presetID="63" presetClass="path" presetSubtype="0" decel="56000" fill="hold" nodeType="withEffect">
                                  <p:stCondLst>
                                    <p:cond delay="0"/>
                                  </p:stCondLst>
                                  <p:childTnLst>
                                    <p:animMotion origin="layout" path="M -0.20964 0.54584 L 0 -1.85185E-6 " pathEditMode="relative" rAng="0" ptsTypes="AA">
                                      <p:cBhvr>
                                        <p:cTn id="54" dur="1500" fill="hold"/>
                                        <p:tgtEl>
                                          <p:spTgt spid="65"/>
                                        </p:tgtEl>
                                        <p:attrNameLst>
                                          <p:attrName>ppt_x</p:attrName>
                                          <p:attrName>ppt_y</p:attrName>
                                        </p:attrNameLst>
                                      </p:cBhvr>
                                      <p:rCtr x="10482" y="-27292"/>
                                    </p:animMotion>
                                  </p:childTnLst>
                                </p:cTn>
                              </p:par>
                              <p:par>
                                <p:cTn id="55" presetID="8" presetClass="emph" presetSubtype="0" decel="60000" fill="hold" nodeType="withEffect">
                                  <p:stCondLst>
                                    <p:cond delay="0"/>
                                  </p:stCondLst>
                                  <p:childTnLst>
                                    <p:animRot by="22800000">
                                      <p:cBhvr>
                                        <p:cTn id="56" dur="1500" fill="hold"/>
                                        <p:tgtEl>
                                          <p:spTgt spid="65"/>
                                        </p:tgtEl>
                                        <p:attrNameLst>
                                          <p:attrName>r</p:attrName>
                                        </p:attrNameLst>
                                      </p:cBhvr>
                                    </p:animRot>
                                  </p:childTnLst>
                                </p:cTn>
                              </p:par>
                              <p:par>
                                <p:cTn id="57" presetID="22" presetClass="entr" presetSubtype="4" fill="hold" nodeType="withEffect">
                                  <p:stCondLst>
                                    <p:cond delay="1250"/>
                                  </p:stCondLst>
                                  <p:childTnLst>
                                    <p:set>
                                      <p:cBhvr>
                                        <p:cTn id="58" dur="1" fill="hold">
                                          <p:stCondLst>
                                            <p:cond delay="0"/>
                                          </p:stCondLst>
                                        </p:cTn>
                                        <p:tgtEl>
                                          <p:spTgt spid="64"/>
                                        </p:tgtEl>
                                        <p:attrNameLst>
                                          <p:attrName>style.visibility</p:attrName>
                                        </p:attrNameLst>
                                      </p:cBhvr>
                                      <p:to>
                                        <p:strVal val="visible"/>
                                      </p:to>
                                    </p:set>
                                    <p:animEffect transition="in" filter="wipe(down)">
                                      <p:cBhvr>
                                        <p:cTn id="59" dur="500"/>
                                        <p:tgtEl>
                                          <p:spTgt spid="64"/>
                                        </p:tgtEl>
                                      </p:cBhvr>
                                    </p:animEffect>
                                  </p:childTnLst>
                                </p:cTn>
                              </p:par>
                              <p:par>
                                <p:cTn id="60" presetID="53" presetClass="entr" presetSubtype="16" fill="hold" nodeType="withEffect">
                                  <p:stCondLst>
                                    <p:cond delay="1500"/>
                                  </p:stCondLst>
                                  <p:childTnLst>
                                    <p:set>
                                      <p:cBhvr>
                                        <p:cTn id="61" dur="1" fill="hold">
                                          <p:stCondLst>
                                            <p:cond delay="0"/>
                                          </p:stCondLst>
                                        </p:cTn>
                                        <p:tgtEl>
                                          <p:spTgt spid="55"/>
                                        </p:tgtEl>
                                        <p:attrNameLst>
                                          <p:attrName>style.visibility</p:attrName>
                                        </p:attrNameLst>
                                      </p:cBhvr>
                                      <p:to>
                                        <p:strVal val="visible"/>
                                      </p:to>
                                    </p:set>
                                    <p:anim calcmode="lin" valueType="num">
                                      <p:cBhvr>
                                        <p:cTn id="62" dur="350" fill="hold"/>
                                        <p:tgtEl>
                                          <p:spTgt spid="55"/>
                                        </p:tgtEl>
                                        <p:attrNameLst>
                                          <p:attrName>ppt_w</p:attrName>
                                        </p:attrNameLst>
                                      </p:cBhvr>
                                      <p:tavLst>
                                        <p:tav tm="0">
                                          <p:val>
                                            <p:fltVal val="0"/>
                                          </p:val>
                                        </p:tav>
                                        <p:tav tm="100000">
                                          <p:val>
                                            <p:strVal val="#ppt_w"/>
                                          </p:val>
                                        </p:tav>
                                      </p:tavLst>
                                    </p:anim>
                                    <p:anim calcmode="lin" valueType="num">
                                      <p:cBhvr>
                                        <p:cTn id="63" dur="350" fill="hold"/>
                                        <p:tgtEl>
                                          <p:spTgt spid="55"/>
                                        </p:tgtEl>
                                        <p:attrNameLst>
                                          <p:attrName>ppt_h</p:attrName>
                                        </p:attrNameLst>
                                      </p:cBhvr>
                                      <p:tavLst>
                                        <p:tav tm="0">
                                          <p:val>
                                            <p:fltVal val="0"/>
                                          </p:val>
                                        </p:tav>
                                        <p:tav tm="100000">
                                          <p:val>
                                            <p:strVal val="#ppt_h"/>
                                          </p:val>
                                        </p:tav>
                                      </p:tavLst>
                                    </p:anim>
                                    <p:animEffect transition="in" filter="fade">
                                      <p:cBhvr>
                                        <p:cTn id="64" dur="350"/>
                                        <p:tgtEl>
                                          <p:spTgt spid="55"/>
                                        </p:tgtEl>
                                      </p:cBhvr>
                                    </p:animEffect>
                                  </p:childTnLst>
                                </p:cTn>
                              </p:par>
                              <p:par>
                                <p:cTn id="65" presetID="6" presetClass="emph" presetSubtype="0" accel="100000" autoRev="1" fill="hold" nodeType="withEffect">
                                  <p:stCondLst>
                                    <p:cond delay="1500"/>
                                  </p:stCondLst>
                                  <p:childTnLst>
                                    <p:animScale>
                                      <p:cBhvr>
                                        <p:cTn id="66" dur="250" fill="hold"/>
                                        <p:tgtEl>
                                          <p:spTgt spid="55"/>
                                        </p:tgtEl>
                                      </p:cBhvr>
                                      <p:by x="115000" y="115000"/>
                                    </p:animScale>
                                  </p:childTnLst>
                                </p:cTn>
                              </p:par>
                              <p:par>
                                <p:cTn id="67" presetID="53" presetClass="entr" presetSubtype="16" fill="hold" nodeType="withEffect">
                                  <p:stCondLst>
                                    <p:cond delay="1500"/>
                                  </p:stCondLst>
                                  <p:childTnLst>
                                    <p:set>
                                      <p:cBhvr>
                                        <p:cTn id="68" dur="1" fill="hold">
                                          <p:stCondLst>
                                            <p:cond delay="0"/>
                                          </p:stCondLst>
                                        </p:cTn>
                                        <p:tgtEl>
                                          <p:spTgt spid="58"/>
                                        </p:tgtEl>
                                        <p:attrNameLst>
                                          <p:attrName>style.visibility</p:attrName>
                                        </p:attrNameLst>
                                      </p:cBhvr>
                                      <p:to>
                                        <p:strVal val="visible"/>
                                      </p:to>
                                    </p:set>
                                    <p:anim calcmode="lin" valueType="num">
                                      <p:cBhvr>
                                        <p:cTn id="69" dur="350" fill="hold"/>
                                        <p:tgtEl>
                                          <p:spTgt spid="58"/>
                                        </p:tgtEl>
                                        <p:attrNameLst>
                                          <p:attrName>ppt_w</p:attrName>
                                        </p:attrNameLst>
                                      </p:cBhvr>
                                      <p:tavLst>
                                        <p:tav tm="0">
                                          <p:val>
                                            <p:fltVal val="0"/>
                                          </p:val>
                                        </p:tav>
                                        <p:tav tm="100000">
                                          <p:val>
                                            <p:strVal val="#ppt_w"/>
                                          </p:val>
                                        </p:tav>
                                      </p:tavLst>
                                    </p:anim>
                                    <p:anim calcmode="lin" valueType="num">
                                      <p:cBhvr>
                                        <p:cTn id="70" dur="350" fill="hold"/>
                                        <p:tgtEl>
                                          <p:spTgt spid="58"/>
                                        </p:tgtEl>
                                        <p:attrNameLst>
                                          <p:attrName>ppt_h</p:attrName>
                                        </p:attrNameLst>
                                      </p:cBhvr>
                                      <p:tavLst>
                                        <p:tav tm="0">
                                          <p:val>
                                            <p:fltVal val="0"/>
                                          </p:val>
                                        </p:tav>
                                        <p:tav tm="100000">
                                          <p:val>
                                            <p:strVal val="#ppt_h"/>
                                          </p:val>
                                        </p:tav>
                                      </p:tavLst>
                                    </p:anim>
                                    <p:animEffect transition="in" filter="fade">
                                      <p:cBhvr>
                                        <p:cTn id="71" dur="350"/>
                                        <p:tgtEl>
                                          <p:spTgt spid="58"/>
                                        </p:tgtEl>
                                      </p:cBhvr>
                                    </p:animEffect>
                                  </p:childTnLst>
                                </p:cTn>
                              </p:par>
                              <p:par>
                                <p:cTn id="72" presetID="6" presetClass="emph" presetSubtype="0" accel="100000" autoRev="1" fill="hold" nodeType="withEffect">
                                  <p:stCondLst>
                                    <p:cond delay="1500"/>
                                  </p:stCondLst>
                                  <p:childTnLst>
                                    <p:animScale>
                                      <p:cBhvr>
                                        <p:cTn id="73" dur="250" fill="hold"/>
                                        <p:tgtEl>
                                          <p:spTgt spid="58"/>
                                        </p:tgtEl>
                                      </p:cBhvr>
                                      <p:by x="115000" y="115000"/>
                                    </p:animScale>
                                  </p:childTnLst>
                                </p:cTn>
                              </p:par>
                              <p:par>
                                <p:cTn id="74" presetID="53" presetClass="entr" presetSubtype="16" fill="hold" grpId="0" nodeType="withEffect">
                                  <p:stCondLst>
                                    <p:cond delay="1750"/>
                                  </p:stCondLst>
                                  <p:childTnLst>
                                    <p:set>
                                      <p:cBhvr>
                                        <p:cTn id="75" dur="1" fill="hold">
                                          <p:stCondLst>
                                            <p:cond delay="0"/>
                                          </p:stCondLst>
                                        </p:cTn>
                                        <p:tgtEl>
                                          <p:spTgt spid="63"/>
                                        </p:tgtEl>
                                        <p:attrNameLst>
                                          <p:attrName>style.visibility</p:attrName>
                                        </p:attrNameLst>
                                      </p:cBhvr>
                                      <p:to>
                                        <p:strVal val="visible"/>
                                      </p:to>
                                    </p:set>
                                    <p:anim calcmode="lin" valueType="num">
                                      <p:cBhvr>
                                        <p:cTn id="76" dur="350" fill="hold"/>
                                        <p:tgtEl>
                                          <p:spTgt spid="63"/>
                                        </p:tgtEl>
                                        <p:attrNameLst>
                                          <p:attrName>ppt_w</p:attrName>
                                        </p:attrNameLst>
                                      </p:cBhvr>
                                      <p:tavLst>
                                        <p:tav tm="0">
                                          <p:val>
                                            <p:fltVal val="0"/>
                                          </p:val>
                                        </p:tav>
                                        <p:tav tm="100000">
                                          <p:val>
                                            <p:strVal val="#ppt_w"/>
                                          </p:val>
                                        </p:tav>
                                      </p:tavLst>
                                    </p:anim>
                                    <p:anim calcmode="lin" valueType="num">
                                      <p:cBhvr>
                                        <p:cTn id="77" dur="350" fill="hold"/>
                                        <p:tgtEl>
                                          <p:spTgt spid="63"/>
                                        </p:tgtEl>
                                        <p:attrNameLst>
                                          <p:attrName>ppt_h</p:attrName>
                                        </p:attrNameLst>
                                      </p:cBhvr>
                                      <p:tavLst>
                                        <p:tav tm="0">
                                          <p:val>
                                            <p:fltVal val="0"/>
                                          </p:val>
                                        </p:tav>
                                        <p:tav tm="100000">
                                          <p:val>
                                            <p:strVal val="#ppt_h"/>
                                          </p:val>
                                        </p:tav>
                                      </p:tavLst>
                                    </p:anim>
                                    <p:animEffect transition="in" filter="fade">
                                      <p:cBhvr>
                                        <p:cTn id="78" dur="350"/>
                                        <p:tgtEl>
                                          <p:spTgt spid="63"/>
                                        </p:tgtEl>
                                      </p:cBhvr>
                                    </p:animEffect>
                                  </p:childTnLst>
                                </p:cTn>
                              </p:par>
                              <p:par>
                                <p:cTn id="79" presetID="6" presetClass="emph" presetSubtype="0" accel="100000" autoRev="1" fill="hold" grpId="1" nodeType="withEffect">
                                  <p:stCondLst>
                                    <p:cond delay="1750"/>
                                  </p:stCondLst>
                                  <p:childTnLst>
                                    <p:animScale>
                                      <p:cBhvr>
                                        <p:cTn id="80" dur="250" fill="hold"/>
                                        <p:tgtEl>
                                          <p:spTgt spid="63"/>
                                        </p:tgtEl>
                                      </p:cBhvr>
                                      <p:by x="115000" y="115000"/>
                                    </p:animScale>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91"/>
                                        </p:tgtEl>
                                        <p:attrNameLst>
                                          <p:attrName>style.visibility</p:attrName>
                                        </p:attrNameLst>
                                      </p:cBhvr>
                                      <p:to>
                                        <p:strVal val="visible"/>
                                      </p:to>
                                    </p:set>
                                  </p:childTnLst>
                                </p:cTn>
                              </p:par>
                              <p:par>
                                <p:cTn id="85" presetID="1" presetClass="entr" presetSubtype="0" fill="hold" grpId="1" nodeType="withEffect">
                                  <p:stCondLst>
                                    <p:cond delay="0"/>
                                  </p:stCondLst>
                                  <p:childTnLst>
                                    <p:set>
                                      <p:cBhvr>
                                        <p:cTn id="86" dur="1" fill="hold">
                                          <p:stCondLst>
                                            <p:cond delay="0"/>
                                          </p:stCondLst>
                                        </p:cTn>
                                        <p:tgtEl>
                                          <p:spTgt spid="92"/>
                                        </p:tgtEl>
                                        <p:attrNameLst>
                                          <p:attrName>style.visibility</p:attrName>
                                        </p:attrNameLst>
                                      </p:cBhvr>
                                      <p:to>
                                        <p:strVal val="visible"/>
                                      </p:to>
                                    </p:set>
                                  </p:childTnLst>
                                </p:cTn>
                              </p:par>
                              <p:par>
                                <p:cTn id="87" presetID="63" presetClass="path" presetSubtype="0" decel="56000" fill="hold" nodeType="withEffect">
                                  <p:stCondLst>
                                    <p:cond delay="0"/>
                                  </p:stCondLst>
                                  <p:childTnLst>
                                    <p:animMotion origin="layout" path="M 0.12812 0.2199 L 4.58333E-6 3.33333E-6 " pathEditMode="relative" rAng="0" ptsTypes="AA">
                                      <p:cBhvr>
                                        <p:cTn id="88" dur="1500" fill="hold"/>
                                        <p:tgtEl>
                                          <p:spTgt spid="91"/>
                                        </p:tgtEl>
                                        <p:attrNameLst>
                                          <p:attrName>ppt_x</p:attrName>
                                          <p:attrName>ppt_y</p:attrName>
                                        </p:attrNameLst>
                                      </p:cBhvr>
                                      <p:rCtr x="-6406" y="-10995"/>
                                    </p:animMotion>
                                  </p:childTnLst>
                                </p:cTn>
                              </p:par>
                              <p:par>
                                <p:cTn id="89" presetID="8" presetClass="emph" presetSubtype="0" decel="60000" fill="hold" nodeType="withEffect">
                                  <p:stCondLst>
                                    <p:cond delay="0"/>
                                  </p:stCondLst>
                                  <p:childTnLst>
                                    <p:animRot by="-22800000">
                                      <p:cBhvr>
                                        <p:cTn id="90" dur="1500" fill="hold"/>
                                        <p:tgtEl>
                                          <p:spTgt spid="91"/>
                                        </p:tgtEl>
                                        <p:attrNameLst>
                                          <p:attrName>r</p:attrName>
                                        </p:attrNameLst>
                                      </p:cBhvr>
                                    </p:animRot>
                                  </p:childTnLst>
                                </p:cTn>
                              </p:par>
                              <p:par>
                                <p:cTn id="91" presetID="63" presetClass="path" presetSubtype="0" decel="51000" fill="hold" grpId="0" nodeType="withEffect">
                                  <p:stCondLst>
                                    <p:cond delay="0"/>
                                  </p:stCondLst>
                                  <p:childTnLst>
                                    <p:animMotion origin="layout" path="M 0.12813 0.21991 L -4.375E-6 -4.44444E-6 " pathEditMode="relative" rAng="0" ptsTypes="AA">
                                      <p:cBhvr>
                                        <p:cTn id="92" dur="1500" fill="hold"/>
                                        <p:tgtEl>
                                          <p:spTgt spid="92"/>
                                        </p:tgtEl>
                                        <p:attrNameLst>
                                          <p:attrName>ppt_x</p:attrName>
                                          <p:attrName>ppt_y</p:attrName>
                                        </p:attrNameLst>
                                      </p:cBhvr>
                                      <p:rCtr x="-6406" y="-10995"/>
                                    </p:animMotion>
                                  </p:childTnLst>
                                </p:cTn>
                              </p:par>
                              <p:par>
                                <p:cTn id="93" presetID="22" presetClass="entr" presetSubtype="4" fill="hold" nodeType="withEffect">
                                  <p:stCondLst>
                                    <p:cond delay="1250"/>
                                  </p:stCondLst>
                                  <p:childTnLst>
                                    <p:set>
                                      <p:cBhvr>
                                        <p:cTn id="94" dur="1" fill="hold">
                                          <p:stCondLst>
                                            <p:cond delay="0"/>
                                          </p:stCondLst>
                                        </p:cTn>
                                        <p:tgtEl>
                                          <p:spTgt spid="90"/>
                                        </p:tgtEl>
                                        <p:attrNameLst>
                                          <p:attrName>style.visibility</p:attrName>
                                        </p:attrNameLst>
                                      </p:cBhvr>
                                      <p:to>
                                        <p:strVal val="visible"/>
                                      </p:to>
                                    </p:set>
                                    <p:animEffect transition="in" filter="wipe(down)">
                                      <p:cBhvr>
                                        <p:cTn id="95" dur="500"/>
                                        <p:tgtEl>
                                          <p:spTgt spid="90"/>
                                        </p:tgtEl>
                                      </p:cBhvr>
                                    </p:animEffect>
                                  </p:childTnLst>
                                </p:cTn>
                              </p:par>
                              <p:par>
                                <p:cTn id="96" presetID="53" presetClass="entr" presetSubtype="16" fill="hold" nodeType="withEffect">
                                  <p:stCondLst>
                                    <p:cond delay="1500"/>
                                  </p:stCondLst>
                                  <p:childTnLst>
                                    <p:set>
                                      <p:cBhvr>
                                        <p:cTn id="97" dur="1" fill="hold">
                                          <p:stCondLst>
                                            <p:cond delay="0"/>
                                          </p:stCondLst>
                                        </p:cTn>
                                        <p:tgtEl>
                                          <p:spTgt spid="81"/>
                                        </p:tgtEl>
                                        <p:attrNameLst>
                                          <p:attrName>style.visibility</p:attrName>
                                        </p:attrNameLst>
                                      </p:cBhvr>
                                      <p:to>
                                        <p:strVal val="visible"/>
                                      </p:to>
                                    </p:set>
                                    <p:anim calcmode="lin" valueType="num">
                                      <p:cBhvr>
                                        <p:cTn id="98" dur="350" fill="hold"/>
                                        <p:tgtEl>
                                          <p:spTgt spid="81"/>
                                        </p:tgtEl>
                                        <p:attrNameLst>
                                          <p:attrName>ppt_w</p:attrName>
                                        </p:attrNameLst>
                                      </p:cBhvr>
                                      <p:tavLst>
                                        <p:tav tm="0">
                                          <p:val>
                                            <p:fltVal val="0"/>
                                          </p:val>
                                        </p:tav>
                                        <p:tav tm="100000">
                                          <p:val>
                                            <p:strVal val="#ppt_w"/>
                                          </p:val>
                                        </p:tav>
                                      </p:tavLst>
                                    </p:anim>
                                    <p:anim calcmode="lin" valueType="num">
                                      <p:cBhvr>
                                        <p:cTn id="99" dur="350" fill="hold"/>
                                        <p:tgtEl>
                                          <p:spTgt spid="81"/>
                                        </p:tgtEl>
                                        <p:attrNameLst>
                                          <p:attrName>ppt_h</p:attrName>
                                        </p:attrNameLst>
                                      </p:cBhvr>
                                      <p:tavLst>
                                        <p:tav tm="0">
                                          <p:val>
                                            <p:fltVal val="0"/>
                                          </p:val>
                                        </p:tav>
                                        <p:tav tm="100000">
                                          <p:val>
                                            <p:strVal val="#ppt_h"/>
                                          </p:val>
                                        </p:tav>
                                      </p:tavLst>
                                    </p:anim>
                                    <p:animEffect transition="in" filter="fade">
                                      <p:cBhvr>
                                        <p:cTn id="100" dur="350"/>
                                        <p:tgtEl>
                                          <p:spTgt spid="81"/>
                                        </p:tgtEl>
                                      </p:cBhvr>
                                    </p:animEffect>
                                  </p:childTnLst>
                                </p:cTn>
                              </p:par>
                              <p:par>
                                <p:cTn id="101" presetID="6" presetClass="emph" presetSubtype="0" accel="100000" autoRev="1" fill="hold" nodeType="withEffect">
                                  <p:stCondLst>
                                    <p:cond delay="1500"/>
                                  </p:stCondLst>
                                  <p:childTnLst>
                                    <p:animScale>
                                      <p:cBhvr>
                                        <p:cTn id="102" dur="250" fill="hold"/>
                                        <p:tgtEl>
                                          <p:spTgt spid="81"/>
                                        </p:tgtEl>
                                      </p:cBhvr>
                                      <p:by x="115000" y="115000"/>
                                    </p:animScale>
                                  </p:childTnLst>
                                </p:cTn>
                              </p:par>
                              <p:par>
                                <p:cTn id="103" presetID="53" presetClass="entr" presetSubtype="16" fill="hold" nodeType="withEffect">
                                  <p:stCondLst>
                                    <p:cond delay="1500"/>
                                  </p:stCondLst>
                                  <p:childTnLst>
                                    <p:set>
                                      <p:cBhvr>
                                        <p:cTn id="104" dur="1" fill="hold">
                                          <p:stCondLst>
                                            <p:cond delay="0"/>
                                          </p:stCondLst>
                                        </p:cTn>
                                        <p:tgtEl>
                                          <p:spTgt spid="84"/>
                                        </p:tgtEl>
                                        <p:attrNameLst>
                                          <p:attrName>style.visibility</p:attrName>
                                        </p:attrNameLst>
                                      </p:cBhvr>
                                      <p:to>
                                        <p:strVal val="visible"/>
                                      </p:to>
                                    </p:set>
                                    <p:anim calcmode="lin" valueType="num">
                                      <p:cBhvr>
                                        <p:cTn id="105" dur="350" fill="hold"/>
                                        <p:tgtEl>
                                          <p:spTgt spid="84"/>
                                        </p:tgtEl>
                                        <p:attrNameLst>
                                          <p:attrName>ppt_w</p:attrName>
                                        </p:attrNameLst>
                                      </p:cBhvr>
                                      <p:tavLst>
                                        <p:tav tm="0">
                                          <p:val>
                                            <p:fltVal val="0"/>
                                          </p:val>
                                        </p:tav>
                                        <p:tav tm="100000">
                                          <p:val>
                                            <p:strVal val="#ppt_w"/>
                                          </p:val>
                                        </p:tav>
                                      </p:tavLst>
                                    </p:anim>
                                    <p:anim calcmode="lin" valueType="num">
                                      <p:cBhvr>
                                        <p:cTn id="106" dur="350" fill="hold"/>
                                        <p:tgtEl>
                                          <p:spTgt spid="84"/>
                                        </p:tgtEl>
                                        <p:attrNameLst>
                                          <p:attrName>ppt_h</p:attrName>
                                        </p:attrNameLst>
                                      </p:cBhvr>
                                      <p:tavLst>
                                        <p:tav tm="0">
                                          <p:val>
                                            <p:fltVal val="0"/>
                                          </p:val>
                                        </p:tav>
                                        <p:tav tm="100000">
                                          <p:val>
                                            <p:strVal val="#ppt_h"/>
                                          </p:val>
                                        </p:tav>
                                      </p:tavLst>
                                    </p:anim>
                                    <p:animEffect transition="in" filter="fade">
                                      <p:cBhvr>
                                        <p:cTn id="107" dur="350"/>
                                        <p:tgtEl>
                                          <p:spTgt spid="84"/>
                                        </p:tgtEl>
                                      </p:cBhvr>
                                    </p:animEffect>
                                  </p:childTnLst>
                                </p:cTn>
                              </p:par>
                              <p:par>
                                <p:cTn id="108" presetID="6" presetClass="emph" presetSubtype="0" accel="100000" autoRev="1" fill="hold" nodeType="withEffect">
                                  <p:stCondLst>
                                    <p:cond delay="1500"/>
                                  </p:stCondLst>
                                  <p:childTnLst>
                                    <p:animScale>
                                      <p:cBhvr>
                                        <p:cTn id="109" dur="250" fill="hold"/>
                                        <p:tgtEl>
                                          <p:spTgt spid="84"/>
                                        </p:tgtEl>
                                      </p:cBhvr>
                                      <p:by x="115000" y="115000"/>
                                    </p:animScale>
                                  </p:childTnLst>
                                </p:cTn>
                              </p:par>
                              <p:par>
                                <p:cTn id="110" presetID="53" presetClass="entr" presetSubtype="16" fill="hold" grpId="0" nodeType="withEffect">
                                  <p:stCondLst>
                                    <p:cond delay="1750"/>
                                  </p:stCondLst>
                                  <p:childTnLst>
                                    <p:set>
                                      <p:cBhvr>
                                        <p:cTn id="111" dur="1" fill="hold">
                                          <p:stCondLst>
                                            <p:cond delay="0"/>
                                          </p:stCondLst>
                                        </p:cTn>
                                        <p:tgtEl>
                                          <p:spTgt spid="89"/>
                                        </p:tgtEl>
                                        <p:attrNameLst>
                                          <p:attrName>style.visibility</p:attrName>
                                        </p:attrNameLst>
                                      </p:cBhvr>
                                      <p:to>
                                        <p:strVal val="visible"/>
                                      </p:to>
                                    </p:set>
                                    <p:anim calcmode="lin" valueType="num">
                                      <p:cBhvr>
                                        <p:cTn id="112" dur="350" fill="hold"/>
                                        <p:tgtEl>
                                          <p:spTgt spid="89"/>
                                        </p:tgtEl>
                                        <p:attrNameLst>
                                          <p:attrName>ppt_w</p:attrName>
                                        </p:attrNameLst>
                                      </p:cBhvr>
                                      <p:tavLst>
                                        <p:tav tm="0">
                                          <p:val>
                                            <p:fltVal val="0"/>
                                          </p:val>
                                        </p:tav>
                                        <p:tav tm="100000">
                                          <p:val>
                                            <p:strVal val="#ppt_w"/>
                                          </p:val>
                                        </p:tav>
                                      </p:tavLst>
                                    </p:anim>
                                    <p:anim calcmode="lin" valueType="num">
                                      <p:cBhvr>
                                        <p:cTn id="113" dur="350" fill="hold"/>
                                        <p:tgtEl>
                                          <p:spTgt spid="89"/>
                                        </p:tgtEl>
                                        <p:attrNameLst>
                                          <p:attrName>ppt_h</p:attrName>
                                        </p:attrNameLst>
                                      </p:cBhvr>
                                      <p:tavLst>
                                        <p:tav tm="0">
                                          <p:val>
                                            <p:fltVal val="0"/>
                                          </p:val>
                                        </p:tav>
                                        <p:tav tm="100000">
                                          <p:val>
                                            <p:strVal val="#ppt_h"/>
                                          </p:val>
                                        </p:tav>
                                      </p:tavLst>
                                    </p:anim>
                                    <p:animEffect transition="in" filter="fade">
                                      <p:cBhvr>
                                        <p:cTn id="114" dur="350"/>
                                        <p:tgtEl>
                                          <p:spTgt spid="89"/>
                                        </p:tgtEl>
                                      </p:cBhvr>
                                    </p:animEffect>
                                  </p:childTnLst>
                                </p:cTn>
                              </p:par>
                              <p:par>
                                <p:cTn id="115" presetID="6" presetClass="emph" presetSubtype="0" accel="100000" autoRev="1" fill="hold" grpId="1" nodeType="withEffect">
                                  <p:stCondLst>
                                    <p:cond delay="1750"/>
                                  </p:stCondLst>
                                  <p:childTnLst>
                                    <p:animScale>
                                      <p:cBhvr>
                                        <p:cTn id="116" dur="250" fill="hold"/>
                                        <p:tgtEl>
                                          <p:spTgt spid="89"/>
                                        </p:tgtEl>
                                      </p:cBhvr>
                                      <p:by x="115000" y="11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animBg="1"/>
      <p:bldP spid="63" grpId="0"/>
      <p:bldP spid="63" grpId="1"/>
      <p:bldP spid="66" grpId="0" animBg="1"/>
      <p:bldP spid="66" grpId="1" animBg="1"/>
      <p:bldP spid="89" grpId="0"/>
      <p:bldP spid="89" grpId="1"/>
      <p:bldP spid="106" grpId="0"/>
      <p:bldP spid="45" grpId="0"/>
      <p:bldP spid="45" grpId="1"/>
      <p:bldP spid="92" grpId="0" animBg="1"/>
      <p:bldP spid="92" grpId="1" animBg="1"/>
      <p:bldP spid="48" grpId="0" animBg="1"/>
      <p:bldP spid="48"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descr="Afbeelding met kamer, spel&#10;&#10;Automatisch gegenereerde beschrijving">
            <a:extLst>
              <a:ext uri="{FF2B5EF4-FFF2-40B4-BE49-F238E27FC236}">
                <a16:creationId xmlns:a16="http://schemas.microsoft.com/office/drawing/2014/main" id="{90DD82F8-8AE6-405C-9E1E-3736FBF6B99F}"/>
              </a:ext>
            </a:extLst>
          </p:cNvPr>
          <p:cNvPicPr>
            <a:picLocks noChangeAspect="1"/>
          </p:cNvPicPr>
          <p:nvPr/>
        </p:nvPicPr>
        <p:blipFill rotWithShape="1">
          <a:blip r:embed="rId3">
            <a:extLst>
              <a:ext uri="{28A0092B-C50C-407E-A947-70E740481C1C}">
                <a14:useLocalDpi xmlns:a14="http://schemas.microsoft.com/office/drawing/2010/main" val="0"/>
              </a:ext>
            </a:extLst>
          </a:blip>
          <a:srcRect l="49894" t="3295" b="54428"/>
          <a:stretch/>
        </p:blipFill>
        <p:spPr>
          <a:xfrm flipH="1">
            <a:off x="-3825" y="0"/>
            <a:ext cx="12206486" cy="6857999"/>
          </a:xfrm>
          <a:prstGeom prst="rect">
            <a:avLst/>
          </a:prstGeom>
        </p:spPr>
      </p:pic>
      <p:sp>
        <p:nvSpPr>
          <p:cNvPr id="78" name="Rechthoek 77">
            <a:extLst>
              <a:ext uri="{FF2B5EF4-FFF2-40B4-BE49-F238E27FC236}">
                <a16:creationId xmlns:a16="http://schemas.microsoft.com/office/drawing/2014/main" id="{288B61A6-43E7-4CED-93AD-6A617A8BF085}"/>
              </a:ext>
            </a:extLst>
          </p:cNvPr>
          <p:cNvSpPr/>
          <p:nvPr/>
        </p:nvSpPr>
        <p:spPr>
          <a:xfrm>
            <a:off x="-3825" y="2265082"/>
            <a:ext cx="12206486" cy="4601685"/>
          </a:xfrm>
          <a:prstGeom prst="rect">
            <a:avLst/>
          </a:prstGeom>
          <a:gradFill>
            <a:gsLst>
              <a:gs pos="40000">
                <a:schemeClr val="tx1">
                  <a:alpha val="0"/>
                </a:schemeClr>
              </a:gs>
              <a:gs pos="99000">
                <a:schemeClr val="tx1">
                  <a:alpha val="52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el 1">
            <a:extLst>
              <a:ext uri="{FF2B5EF4-FFF2-40B4-BE49-F238E27FC236}">
                <a16:creationId xmlns:a16="http://schemas.microsoft.com/office/drawing/2014/main" id="{CFA74965-A623-40E5-BCDE-388EF3C63D09}"/>
              </a:ext>
            </a:extLst>
          </p:cNvPr>
          <p:cNvSpPr>
            <a:spLocks noGrp="1"/>
          </p:cNvSpPr>
          <p:nvPr>
            <p:ph type="title"/>
          </p:nvPr>
        </p:nvSpPr>
        <p:spPr/>
        <p:txBody>
          <a:bodyPr/>
          <a:lstStyle/>
          <a:p>
            <a:r>
              <a:rPr lang="en-GB" dirty="0"/>
              <a:t>Wat is </a:t>
            </a:r>
            <a:r>
              <a:rPr lang="en-GB" dirty="0" err="1"/>
              <a:t>handbal</a:t>
            </a:r>
            <a:r>
              <a:rPr lang="en-GB" dirty="0"/>
              <a:t>?</a:t>
            </a:r>
          </a:p>
        </p:txBody>
      </p:sp>
      <p:sp>
        <p:nvSpPr>
          <p:cNvPr id="112" name="Ovaal 111">
            <a:extLst>
              <a:ext uri="{FF2B5EF4-FFF2-40B4-BE49-F238E27FC236}">
                <a16:creationId xmlns:a16="http://schemas.microsoft.com/office/drawing/2014/main" id="{996614A6-E3FB-4EDE-B144-FCD00E0F78A6}"/>
              </a:ext>
            </a:extLst>
          </p:cNvPr>
          <p:cNvSpPr/>
          <p:nvPr/>
        </p:nvSpPr>
        <p:spPr>
          <a:xfrm>
            <a:off x="-2104293" y="2500317"/>
            <a:ext cx="5852749" cy="5829316"/>
          </a:xfrm>
          <a:prstGeom prst="ellipse">
            <a:avLst/>
          </a:prstGeom>
          <a:noFill/>
          <a:ln w="4762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Afbeelding 17">
            <a:extLst>
              <a:ext uri="{FF2B5EF4-FFF2-40B4-BE49-F238E27FC236}">
                <a16:creationId xmlns:a16="http://schemas.microsoft.com/office/drawing/2014/main" id="{69A9F25E-CD50-438F-BBEC-ACBBC54B8D9B}"/>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3199058" y="1989792"/>
            <a:ext cx="3158921" cy="3158921"/>
          </a:xfrm>
          <a:prstGeom prst="rect">
            <a:avLst/>
          </a:prstGeom>
        </p:spPr>
      </p:pic>
      <p:sp>
        <p:nvSpPr>
          <p:cNvPr id="70" name="Ovaal 69">
            <a:extLst>
              <a:ext uri="{FF2B5EF4-FFF2-40B4-BE49-F238E27FC236}">
                <a16:creationId xmlns:a16="http://schemas.microsoft.com/office/drawing/2014/main" id="{5AA08549-D3DB-4159-B9FB-8E55B508CB28}"/>
              </a:ext>
            </a:extLst>
          </p:cNvPr>
          <p:cNvSpPr/>
          <p:nvPr/>
        </p:nvSpPr>
        <p:spPr>
          <a:xfrm>
            <a:off x="-4744821" y="3947452"/>
            <a:ext cx="6249271" cy="1778222"/>
          </a:xfrm>
          <a:prstGeom prst="ellipse">
            <a:avLst/>
          </a:prstGeom>
          <a:gradFill>
            <a:gsLst>
              <a:gs pos="22300">
                <a:srgbClr val="000000"/>
              </a:gs>
              <a:gs pos="0">
                <a:schemeClr val="tx1"/>
              </a:gs>
              <a:gs pos="100000">
                <a:schemeClr val="tx1">
                  <a:alpha val="0"/>
                </a:schemeClr>
              </a:gs>
            </a:gsLst>
            <a:path path="shape">
              <a:fillToRect l="50000" t="50000" r="50000" b="50000"/>
            </a:path>
          </a:gradFill>
          <a:ln>
            <a:noFill/>
          </a:ln>
          <a:effectLst>
            <a:softEdge rad="673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45" name="Groep 144">
            <a:extLst>
              <a:ext uri="{FF2B5EF4-FFF2-40B4-BE49-F238E27FC236}">
                <a16:creationId xmlns:a16="http://schemas.microsoft.com/office/drawing/2014/main" id="{EA6DAE03-E896-43ED-998F-6E604F3255ED}"/>
              </a:ext>
            </a:extLst>
          </p:cNvPr>
          <p:cNvGrpSpPr/>
          <p:nvPr/>
        </p:nvGrpSpPr>
        <p:grpSpPr>
          <a:xfrm>
            <a:off x="844496" y="2203345"/>
            <a:ext cx="3403013" cy="1308318"/>
            <a:chOff x="879665" y="2299419"/>
            <a:chExt cx="3403013" cy="1308318"/>
          </a:xfrm>
        </p:grpSpPr>
        <p:grpSp>
          <p:nvGrpSpPr>
            <p:cNvPr id="24" name="Groep 23">
              <a:extLst>
                <a:ext uri="{FF2B5EF4-FFF2-40B4-BE49-F238E27FC236}">
                  <a16:creationId xmlns:a16="http://schemas.microsoft.com/office/drawing/2014/main" id="{11E04B91-985B-4ECD-B3BD-543657714470}"/>
                </a:ext>
              </a:extLst>
            </p:cNvPr>
            <p:cNvGrpSpPr/>
            <p:nvPr/>
          </p:nvGrpSpPr>
          <p:grpSpPr>
            <a:xfrm rot="21411359">
              <a:off x="879665" y="2299419"/>
              <a:ext cx="3242140" cy="1217903"/>
              <a:chOff x="1963000" y="5084815"/>
              <a:chExt cx="2339260" cy="1056114"/>
            </a:xfrm>
          </p:grpSpPr>
          <p:grpSp>
            <p:nvGrpSpPr>
              <p:cNvPr id="25" name="Groep 24">
                <a:extLst>
                  <a:ext uri="{FF2B5EF4-FFF2-40B4-BE49-F238E27FC236}">
                    <a16:creationId xmlns:a16="http://schemas.microsoft.com/office/drawing/2014/main" id="{E7094AFF-9BDA-4ED4-883C-0B87CF413C19}"/>
                  </a:ext>
                </a:extLst>
              </p:cNvPr>
              <p:cNvGrpSpPr/>
              <p:nvPr/>
            </p:nvGrpSpPr>
            <p:grpSpPr>
              <a:xfrm rot="209095">
                <a:off x="1963000" y="5084815"/>
                <a:ext cx="2339260" cy="1056114"/>
                <a:chOff x="950223" y="4549476"/>
                <a:chExt cx="5159493" cy="1190389"/>
              </a:xfrm>
            </p:grpSpPr>
            <p:sp>
              <p:nvSpPr>
                <p:cNvPr id="27" name="Rechthoek 19">
                  <a:extLst>
                    <a:ext uri="{FF2B5EF4-FFF2-40B4-BE49-F238E27FC236}">
                      <a16:creationId xmlns:a16="http://schemas.microsoft.com/office/drawing/2014/main" id="{4D50057B-9C3D-4E85-AFDF-38D55ADA9E09}"/>
                    </a:ext>
                  </a:extLst>
                </p:cNvPr>
                <p:cNvSpPr/>
                <p:nvPr/>
              </p:nvSpPr>
              <p:spPr>
                <a:xfrm>
                  <a:off x="950223" y="4628946"/>
                  <a:ext cx="5089303" cy="1110919"/>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hthoek 19">
                  <a:extLst>
                    <a:ext uri="{FF2B5EF4-FFF2-40B4-BE49-F238E27FC236}">
                      <a16:creationId xmlns:a16="http://schemas.microsoft.com/office/drawing/2014/main" id="{27E36F42-B445-486C-A585-41B0549EC0EF}"/>
                    </a:ext>
                  </a:extLst>
                </p:cNvPr>
                <p:cNvSpPr/>
                <p:nvPr/>
              </p:nvSpPr>
              <p:spPr>
                <a:xfrm>
                  <a:off x="1020417" y="4549476"/>
                  <a:ext cx="5089299" cy="1110919"/>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6" name="Tekstvak 25">
                <a:extLst>
                  <a:ext uri="{FF2B5EF4-FFF2-40B4-BE49-F238E27FC236}">
                    <a16:creationId xmlns:a16="http://schemas.microsoft.com/office/drawing/2014/main" id="{DF601213-4338-4D5C-BD35-3E78A9CF690D}"/>
                  </a:ext>
                </a:extLst>
              </p:cNvPr>
              <p:cNvSpPr txBox="1"/>
              <p:nvPr/>
            </p:nvSpPr>
            <p:spPr>
              <a:xfrm rot="209095">
                <a:off x="2183017" y="5317000"/>
                <a:ext cx="2071135" cy="528444"/>
              </a:xfrm>
              <a:prstGeom prst="rect">
                <a:avLst/>
              </a:prstGeom>
              <a:noFill/>
            </p:spPr>
            <p:txBody>
              <a:bodyPr wrap="square" lIns="0" tIns="0" rIns="0" bIns="0" rtlCol="0" anchor="t">
                <a:spAutoFit/>
              </a:bodyPr>
              <a:lstStyle/>
              <a:p>
                <a:pPr>
                  <a:lnSpc>
                    <a:spcPct val="90000"/>
                  </a:lnSpc>
                </a:pPr>
                <a:r>
                  <a:rPr lang="nl-NL" sz="4400" b="1" dirty="0">
                    <a:solidFill>
                      <a:schemeClr val="bg1"/>
                    </a:solidFill>
                    <a:latin typeface="+mj-lt"/>
                  </a:rPr>
                  <a:t>TEAMSPORT</a:t>
                </a:r>
              </a:p>
            </p:txBody>
          </p:sp>
        </p:grpSp>
        <p:grpSp>
          <p:nvGrpSpPr>
            <p:cNvPr id="97" name="Graphic 29">
              <a:extLst>
                <a:ext uri="{FF2B5EF4-FFF2-40B4-BE49-F238E27FC236}">
                  <a16:creationId xmlns:a16="http://schemas.microsoft.com/office/drawing/2014/main" id="{21CD5ED4-8029-44CC-BAFF-B914A93008DC}"/>
                </a:ext>
              </a:extLst>
            </p:cNvPr>
            <p:cNvGrpSpPr/>
            <p:nvPr/>
          </p:nvGrpSpPr>
          <p:grpSpPr>
            <a:xfrm>
              <a:off x="3848906" y="3278175"/>
              <a:ext cx="433772" cy="329562"/>
              <a:chOff x="3506271" y="2224087"/>
              <a:chExt cx="3171825" cy="2409825"/>
            </a:xfrm>
          </p:grpSpPr>
          <p:sp>
            <p:nvSpPr>
              <p:cNvPr id="98" name="Vrije vorm: vorm 97">
                <a:extLst>
                  <a:ext uri="{FF2B5EF4-FFF2-40B4-BE49-F238E27FC236}">
                    <a16:creationId xmlns:a16="http://schemas.microsoft.com/office/drawing/2014/main" id="{66725B0F-02F0-408E-9772-D8240128AD0D}"/>
                  </a:ext>
                </a:extLst>
              </p:cNvPr>
              <p:cNvSpPr/>
              <p:nvPr/>
            </p:nvSpPr>
            <p:spPr>
              <a:xfrm>
                <a:off x="3811263" y="2224093"/>
                <a:ext cx="2862342" cy="2091317"/>
              </a:xfrm>
              <a:custGeom>
                <a:avLst/>
                <a:gdLst>
                  <a:gd name="connsiteX0" fmla="*/ 43051 w 2862342"/>
                  <a:gd name="connsiteY0" fmla="*/ 637597 h 2091317"/>
                  <a:gd name="connsiteX1" fmla="*/ 56958 w 2862342"/>
                  <a:gd name="connsiteY1" fmla="*/ 612737 h 2091317"/>
                  <a:gd name="connsiteX2" fmla="*/ 92010 w 2862342"/>
                  <a:gd name="connsiteY2" fmla="*/ 337941 h 2091317"/>
                  <a:gd name="connsiteX3" fmla="*/ 137444 w 2862342"/>
                  <a:gd name="connsiteY3" fmla="*/ 299555 h 2091317"/>
                  <a:gd name="connsiteX4" fmla="*/ 1313020 w 2862342"/>
                  <a:gd name="connsiteY4" fmla="*/ 404235 h 2091317"/>
                  <a:gd name="connsiteX5" fmla="*/ 1539810 w 2862342"/>
                  <a:gd name="connsiteY5" fmla="*/ 421094 h 2091317"/>
                  <a:gd name="connsiteX6" fmla="*/ 1665730 w 2862342"/>
                  <a:gd name="connsiteY6" fmla="*/ 433381 h 2091317"/>
                  <a:gd name="connsiteX7" fmla="*/ 1789555 w 2862342"/>
                  <a:gd name="connsiteY7" fmla="*/ 446240 h 2091317"/>
                  <a:gd name="connsiteX8" fmla="*/ 1824036 w 2862342"/>
                  <a:gd name="connsiteY8" fmla="*/ 417189 h 2091317"/>
                  <a:gd name="connsiteX9" fmla="*/ 1869280 w 2862342"/>
                  <a:gd name="connsiteY9" fmla="*/ 851 h 2091317"/>
                  <a:gd name="connsiteX10" fmla="*/ 1889854 w 2862342"/>
                  <a:gd name="connsiteY10" fmla="*/ 12376 h 2091317"/>
                  <a:gd name="connsiteX11" fmla="*/ 2852355 w 2862342"/>
                  <a:gd name="connsiteY11" fmla="*/ 1066698 h 2091317"/>
                  <a:gd name="connsiteX12" fmla="*/ 2847212 w 2862342"/>
                  <a:gd name="connsiteY12" fmla="*/ 1109561 h 2091317"/>
                  <a:gd name="connsiteX13" fmla="*/ 2236564 w 2862342"/>
                  <a:gd name="connsiteY13" fmla="*/ 1757070 h 2091317"/>
                  <a:gd name="connsiteX14" fmla="*/ 1938241 w 2862342"/>
                  <a:gd name="connsiteY14" fmla="*/ 2072729 h 2091317"/>
                  <a:gd name="connsiteX15" fmla="*/ 1912333 w 2862342"/>
                  <a:gd name="connsiteY15" fmla="*/ 2081016 h 2091317"/>
                  <a:gd name="connsiteX16" fmla="*/ 1895188 w 2862342"/>
                  <a:gd name="connsiteY16" fmla="*/ 2040534 h 2091317"/>
                  <a:gd name="connsiteX17" fmla="*/ 1845944 w 2862342"/>
                  <a:gd name="connsiteY17" fmla="*/ 1677251 h 2091317"/>
                  <a:gd name="connsiteX18" fmla="*/ 1779840 w 2862342"/>
                  <a:gd name="connsiteY18" fmla="*/ 1626197 h 2091317"/>
                  <a:gd name="connsiteX19" fmla="*/ 1548763 w 2862342"/>
                  <a:gd name="connsiteY19" fmla="*/ 1635246 h 2091317"/>
                  <a:gd name="connsiteX20" fmla="*/ 1260727 w 2862342"/>
                  <a:gd name="connsiteY20" fmla="*/ 1646104 h 2091317"/>
                  <a:gd name="connsiteX21" fmla="*/ 805718 w 2862342"/>
                  <a:gd name="connsiteY21" fmla="*/ 1664487 h 2091317"/>
                  <a:gd name="connsiteX22" fmla="*/ 588834 w 2862342"/>
                  <a:gd name="connsiteY22" fmla="*/ 1671822 h 2091317"/>
                  <a:gd name="connsiteX23" fmla="*/ 293559 w 2862342"/>
                  <a:gd name="connsiteY23" fmla="*/ 1682299 h 2091317"/>
                  <a:gd name="connsiteX24" fmla="*/ 108679 w 2862342"/>
                  <a:gd name="connsiteY24" fmla="*/ 1687538 h 2091317"/>
                  <a:gd name="connsiteX25" fmla="*/ 46099 w 2862342"/>
                  <a:gd name="connsiteY25" fmla="*/ 1632102 h 2091317"/>
                  <a:gd name="connsiteX26" fmla="*/ 28859 w 2862342"/>
                  <a:gd name="connsiteY26" fmla="*/ 1397978 h 2091317"/>
                  <a:gd name="connsiteX27" fmla="*/ 1713 w 2862342"/>
                  <a:gd name="connsiteY27" fmla="*/ 1029170 h 2091317"/>
                  <a:gd name="connsiteX28" fmla="*/ 16381 w 2862342"/>
                  <a:gd name="connsiteY28" fmla="*/ 820191 h 2091317"/>
                  <a:gd name="connsiteX29" fmla="*/ 34860 w 2862342"/>
                  <a:gd name="connsiteY29" fmla="*/ 643503 h 2091317"/>
                  <a:gd name="connsiteX30" fmla="*/ 43051 w 2862342"/>
                  <a:gd name="connsiteY30" fmla="*/ 637597 h 2091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62342" h="2091317">
                    <a:moveTo>
                      <a:pt x="43051" y="637597"/>
                    </a:moveTo>
                    <a:cubicBezTo>
                      <a:pt x="58006" y="635121"/>
                      <a:pt x="55624" y="623024"/>
                      <a:pt x="56958" y="612737"/>
                    </a:cubicBezTo>
                    <a:cubicBezTo>
                      <a:pt x="68864" y="521106"/>
                      <a:pt x="81913" y="429666"/>
                      <a:pt x="92010" y="337941"/>
                    </a:cubicBezTo>
                    <a:cubicBezTo>
                      <a:pt x="95344" y="307270"/>
                      <a:pt x="104392" y="296507"/>
                      <a:pt x="137444" y="299555"/>
                    </a:cubicBezTo>
                    <a:cubicBezTo>
                      <a:pt x="529207" y="335369"/>
                      <a:pt x="921066" y="369849"/>
                      <a:pt x="1313020" y="404235"/>
                    </a:cubicBezTo>
                    <a:cubicBezTo>
                      <a:pt x="1388553" y="410902"/>
                      <a:pt x="1464181" y="415569"/>
                      <a:pt x="1539810" y="421094"/>
                    </a:cubicBezTo>
                    <a:cubicBezTo>
                      <a:pt x="1583434" y="408521"/>
                      <a:pt x="1625249" y="413760"/>
                      <a:pt x="1665730" y="433381"/>
                    </a:cubicBezTo>
                    <a:cubicBezTo>
                      <a:pt x="1707069" y="437477"/>
                      <a:pt x="1748598" y="439858"/>
                      <a:pt x="1789555" y="446240"/>
                    </a:cubicBezTo>
                    <a:cubicBezTo>
                      <a:pt x="1815463" y="450240"/>
                      <a:pt x="1821559" y="441192"/>
                      <a:pt x="1824036" y="417189"/>
                    </a:cubicBezTo>
                    <a:cubicBezTo>
                      <a:pt x="1838228" y="278219"/>
                      <a:pt x="1854040" y="139440"/>
                      <a:pt x="1869280" y="851"/>
                    </a:cubicBezTo>
                    <a:cubicBezTo>
                      <a:pt x="1881472" y="-2959"/>
                      <a:pt x="1884805" y="6947"/>
                      <a:pt x="1889854" y="12376"/>
                    </a:cubicBezTo>
                    <a:cubicBezTo>
                      <a:pt x="2210656" y="363849"/>
                      <a:pt x="2530981" y="715702"/>
                      <a:pt x="2852355" y="1066698"/>
                    </a:cubicBezTo>
                    <a:cubicBezTo>
                      <a:pt x="2871119" y="1087177"/>
                      <a:pt x="2859975" y="1096131"/>
                      <a:pt x="2847212" y="1109561"/>
                    </a:cubicBezTo>
                    <a:cubicBezTo>
                      <a:pt x="2643567" y="1325302"/>
                      <a:pt x="2440113" y="1541234"/>
                      <a:pt x="2236564" y="1757070"/>
                    </a:cubicBezTo>
                    <a:cubicBezTo>
                      <a:pt x="2137313" y="1862417"/>
                      <a:pt x="2038253" y="1968049"/>
                      <a:pt x="1938241" y="2072729"/>
                    </a:cubicBezTo>
                    <a:cubicBezTo>
                      <a:pt x="1933573" y="2077587"/>
                      <a:pt x="1929287" y="2106352"/>
                      <a:pt x="1912333" y="2081016"/>
                    </a:cubicBezTo>
                    <a:cubicBezTo>
                      <a:pt x="1895950" y="2072062"/>
                      <a:pt x="1897283" y="2055489"/>
                      <a:pt x="1895188" y="2040534"/>
                    </a:cubicBezTo>
                    <a:cubicBezTo>
                      <a:pt x="1878043" y="1919567"/>
                      <a:pt x="1863279" y="1798218"/>
                      <a:pt x="1845944" y="1677251"/>
                    </a:cubicBezTo>
                    <a:cubicBezTo>
                      <a:pt x="1838323" y="1624197"/>
                      <a:pt x="1832608" y="1619339"/>
                      <a:pt x="1779840" y="1626197"/>
                    </a:cubicBezTo>
                    <a:cubicBezTo>
                      <a:pt x="1703164" y="1636198"/>
                      <a:pt x="1625725" y="1631721"/>
                      <a:pt x="1548763" y="1635246"/>
                    </a:cubicBezTo>
                    <a:cubicBezTo>
                      <a:pt x="1452942" y="1639722"/>
                      <a:pt x="1356644" y="1642294"/>
                      <a:pt x="1260727" y="1646104"/>
                    </a:cubicBezTo>
                    <a:cubicBezTo>
                      <a:pt x="1109089" y="1652200"/>
                      <a:pt x="957261" y="1654867"/>
                      <a:pt x="805718" y="1664487"/>
                    </a:cubicBezTo>
                    <a:cubicBezTo>
                      <a:pt x="733519" y="1669059"/>
                      <a:pt x="661033" y="1670393"/>
                      <a:pt x="588834" y="1671822"/>
                    </a:cubicBezTo>
                    <a:cubicBezTo>
                      <a:pt x="490345" y="1673822"/>
                      <a:pt x="392047" y="1680394"/>
                      <a:pt x="293559" y="1682299"/>
                    </a:cubicBezTo>
                    <a:cubicBezTo>
                      <a:pt x="232027" y="1683442"/>
                      <a:pt x="170305" y="1687347"/>
                      <a:pt x="108679" y="1687538"/>
                    </a:cubicBezTo>
                    <a:cubicBezTo>
                      <a:pt x="58291" y="1687728"/>
                      <a:pt x="50576" y="1682871"/>
                      <a:pt x="46099" y="1632102"/>
                    </a:cubicBezTo>
                    <a:cubicBezTo>
                      <a:pt x="39146" y="1554188"/>
                      <a:pt x="34479" y="1476083"/>
                      <a:pt x="28859" y="1397978"/>
                    </a:cubicBezTo>
                    <a:cubicBezTo>
                      <a:pt x="20096" y="1275010"/>
                      <a:pt x="13333" y="1151852"/>
                      <a:pt x="1713" y="1029170"/>
                    </a:cubicBezTo>
                    <a:cubicBezTo>
                      <a:pt x="-4955" y="958399"/>
                      <a:pt x="9523" y="889724"/>
                      <a:pt x="16381" y="820191"/>
                    </a:cubicBezTo>
                    <a:cubicBezTo>
                      <a:pt x="22192" y="761232"/>
                      <a:pt x="37241" y="703320"/>
                      <a:pt x="34860" y="643503"/>
                    </a:cubicBezTo>
                    <a:cubicBezTo>
                      <a:pt x="34669" y="638264"/>
                      <a:pt x="36765" y="634740"/>
                      <a:pt x="43051" y="637597"/>
                    </a:cubicBezTo>
                    <a:close/>
                  </a:path>
                </a:pathLst>
              </a:custGeom>
              <a:solidFill>
                <a:schemeClr val="accent4"/>
              </a:solidFill>
              <a:ln w="9525" cap="flat">
                <a:noFill/>
                <a:prstDash val="solid"/>
                <a:miter/>
              </a:ln>
            </p:spPr>
            <p:txBody>
              <a:bodyPr rtlCol="0" anchor="ctr"/>
              <a:lstStyle/>
              <a:p>
                <a:endParaRPr lang="en-GB"/>
              </a:p>
            </p:txBody>
          </p:sp>
          <p:sp>
            <p:nvSpPr>
              <p:cNvPr id="99" name="Vrije vorm: vorm 98">
                <a:extLst>
                  <a:ext uri="{FF2B5EF4-FFF2-40B4-BE49-F238E27FC236}">
                    <a16:creationId xmlns:a16="http://schemas.microsoft.com/office/drawing/2014/main" id="{D0841BF0-32C0-4A08-8A15-052810E89D42}"/>
                  </a:ext>
                </a:extLst>
              </p:cNvPr>
              <p:cNvSpPr/>
              <p:nvPr/>
            </p:nvSpPr>
            <p:spPr>
              <a:xfrm>
                <a:off x="3506465" y="2840375"/>
                <a:ext cx="2217225" cy="1798013"/>
              </a:xfrm>
              <a:custGeom>
                <a:avLst/>
                <a:gdLst>
                  <a:gd name="connsiteX0" fmla="*/ 347849 w 2217225"/>
                  <a:gd name="connsiteY0" fmla="*/ 21315 h 1798013"/>
                  <a:gd name="connsiteX1" fmla="*/ 355373 w 2217225"/>
                  <a:gd name="connsiteY1" fmla="*/ 44937 h 1798013"/>
                  <a:gd name="connsiteX2" fmla="*/ 332799 w 2217225"/>
                  <a:gd name="connsiteY2" fmla="*/ 217816 h 1798013"/>
                  <a:gd name="connsiteX3" fmla="*/ 324608 w 2217225"/>
                  <a:gd name="connsiteY3" fmla="*/ 472991 h 1798013"/>
                  <a:gd name="connsiteX4" fmla="*/ 363470 w 2217225"/>
                  <a:gd name="connsiteY4" fmla="*/ 1019821 h 1798013"/>
                  <a:gd name="connsiteX5" fmla="*/ 408713 w 2217225"/>
                  <a:gd name="connsiteY5" fmla="*/ 1060683 h 1798013"/>
                  <a:gd name="connsiteX6" fmla="*/ 1465988 w 2217225"/>
                  <a:gd name="connsiteY6" fmla="*/ 1020964 h 1798013"/>
                  <a:gd name="connsiteX7" fmla="*/ 2120928 w 2217225"/>
                  <a:gd name="connsiteY7" fmla="*/ 994484 h 1798013"/>
                  <a:gd name="connsiteX8" fmla="*/ 2160361 w 2217225"/>
                  <a:gd name="connsiteY8" fmla="*/ 1027346 h 1798013"/>
                  <a:gd name="connsiteX9" fmla="*/ 2217225 w 2217225"/>
                  <a:gd name="connsiteY9" fmla="*/ 1464734 h 1798013"/>
                  <a:gd name="connsiteX10" fmla="*/ 1903662 w 2217225"/>
                  <a:gd name="connsiteY10" fmla="*/ 1798013 h 1798013"/>
                  <a:gd name="connsiteX11" fmla="*/ 1858037 w 2217225"/>
                  <a:gd name="connsiteY11" fmla="*/ 1460638 h 1798013"/>
                  <a:gd name="connsiteX12" fmla="*/ 1842226 w 2217225"/>
                  <a:gd name="connsiteY12" fmla="*/ 1337099 h 1798013"/>
                  <a:gd name="connsiteX13" fmla="*/ 1812794 w 2217225"/>
                  <a:gd name="connsiteY13" fmla="*/ 1312619 h 1798013"/>
                  <a:gd name="connsiteX14" fmla="*/ 915729 w 2217225"/>
                  <a:gd name="connsiteY14" fmla="*/ 1346338 h 1798013"/>
                  <a:gd name="connsiteX15" fmla="*/ 79244 w 2217225"/>
                  <a:gd name="connsiteY15" fmla="*/ 1378723 h 1798013"/>
                  <a:gd name="connsiteX16" fmla="*/ 46954 w 2217225"/>
                  <a:gd name="connsiteY16" fmla="*/ 1347671 h 1798013"/>
                  <a:gd name="connsiteX17" fmla="*/ 662 w 2217225"/>
                  <a:gd name="connsiteY17" fmla="*/ 687208 h 1798013"/>
                  <a:gd name="connsiteX18" fmla="*/ 20951 w 2217225"/>
                  <a:gd name="connsiteY18" fmla="*/ 496613 h 1798013"/>
                  <a:gd name="connsiteX19" fmla="*/ 82292 w 2217225"/>
                  <a:gd name="connsiteY19" fmla="*/ 23887 h 1798013"/>
                  <a:gd name="connsiteX20" fmla="*/ 110295 w 2217225"/>
                  <a:gd name="connsiteY20" fmla="*/ 455 h 1798013"/>
                  <a:gd name="connsiteX21" fmla="*/ 347849 w 2217225"/>
                  <a:gd name="connsiteY21" fmla="*/ 21315 h 1798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17225" h="1798013">
                    <a:moveTo>
                      <a:pt x="347849" y="21315"/>
                    </a:moveTo>
                    <a:cubicBezTo>
                      <a:pt x="360231" y="26078"/>
                      <a:pt x="356612" y="35698"/>
                      <a:pt x="355373" y="44937"/>
                    </a:cubicBezTo>
                    <a:cubicBezTo>
                      <a:pt x="347753" y="102563"/>
                      <a:pt x="341657" y="160380"/>
                      <a:pt x="332799" y="217816"/>
                    </a:cubicBezTo>
                    <a:cubicBezTo>
                      <a:pt x="319655" y="302684"/>
                      <a:pt x="317369" y="387075"/>
                      <a:pt x="324608" y="472991"/>
                    </a:cubicBezTo>
                    <a:cubicBezTo>
                      <a:pt x="340038" y="655013"/>
                      <a:pt x="351754" y="837417"/>
                      <a:pt x="363470" y="1019821"/>
                    </a:cubicBezTo>
                    <a:cubicBezTo>
                      <a:pt x="365470" y="1051825"/>
                      <a:pt x="373185" y="1062207"/>
                      <a:pt x="408713" y="1060683"/>
                    </a:cubicBezTo>
                    <a:cubicBezTo>
                      <a:pt x="761043" y="1046110"/>
                      <a:pt x="1113563" y="1034108"/>
                      <a:pt x="1465988" y="1020964"/>
                    </a:cubicBezTo>
                    <a:cubicBezTo>
                      <a:pt x="1684302" y="1012772"/>
                      <a:pt x="1902615" y="1004105"/>
                      <a:pt x="2120928" y="994484"/>
                    </a:cubicBezTo>
                    <a:cubicBezTo>
                      <a:pt x="2147217" y="993341"/>
                      <a:pt x="2156932" y="999056"/>
                      <a:pt x="2160361" y="1027346"/>
                    </a:cubicBezTo>
                    <a:cubicBezTo>
                      <a:pt x="2177792" y="1173364"/>
                      <a:pt x="2197985" y="1319001"/>
                      <a:pt x="2217225" y="1464734"/>
                    </a:cubicBezTo>
                    <a:cubicBezTo>
                      <a:pt x="2114355" y="1574081"/>
                      <a:pt x="2011485" y="1683428"/>
                      <a:pt x="1903662" y="1798013"/>
                    </a:cubicBezTo>
                    <a:cubicBezTo>
                      <a:pt x="1887756" y="1680380"/>
                      <a:pt x="1872801" y="1570556"/>
                      <a:pt x="1858037" y="1460638"/>
                    </a:cubicBezTo>
                    <a:cubicBezTo>
                      <a:pt x="1852513" y="1419490"/>
                      <a:pt x="1846703" y="1378437"/>
                      <a:pt x="1842226" y="1337099"/>
                    </a:cubicBezTo>
                    <a:cubicBezTo>
                      <a:pt x="1840131" y="1318049"/>
                      <a:pt x="1832701" y="1311857"/>
                      <a:pt x="1812794" y="1312619"/>
                    </a:cubicBezTo>
                    <a:cubicBezTo>
                      <a:pt x="1513804" y="1324335"/>
                      <a:pt x="1214719" y="1335098"/>
                      <a:pt x="915729" y="1346338"/>
                    </a:cubicBezTo>
                    <a:cubicBezTo>
                      <a:pt x="636932" y="1356815"/>
                      <a:pt x="358040" y="1367198"/>
                      <a:pt x="79244" y="1378723"/>
                    </a:cubicBezTo>
                    <a:cubicBezTo>
                      <a:pt x="53717" y="1379771"/>
                      <a:pt x="48573" y="1371770"/>
                      <a:pt x="46954" y="1347671"/>
                    </a:cubicBezTo>
                    <a:cubicBezTo>
                      <a:pt x="32285" y="1127453"/>
                      <a:pt x="15140" y="907426"/>
                      <a:pt x="662" y="687208"/>
                    </a:cubicBezTo>
                    <a:cubicBezTo>
                      <a:pt x="-3529" y="623009"/>
                      <a:pt x="13235" y="560049"/>
                      <a:pt x="20951" y="496613"/>
                    </a:cubicBezTo>
                    <a:cubicBezTo>
                      <a:pt x="40191" y="338879"/>
                      <a:pt x="62480" y="181526"/>
                      <a:pt x="82292" y="23887"/>
                    </a:cubicBezTo>
                    <a:cubicBezTo>
                      <a:pt x="84768" y="4265"/>
                      <a:pt x="89150" y="-1831"/>
                      <a:pt x="110295" y="455"/>
                    </a:cubicBezTo>
                    <a:cubicBezTo>
                      <a:pt x="189257" y="8647"/>
                      <a:pt x="268601" y="14552"/>
                      <a:pt x="347849" y="21315"/>
                    </a:cubicBezTo>
                    <a:close/>
                  </a:path>
                </a:pathLst>
              </a:custGeom>
              <a:solidFill>
                <a:srgbClr val="000000"/>
              </a:solidFill>
              <a:ln w="9525" cap="flat">
                <a:noFill/>
                <a:prstDash val="solid"/>
                <a:miter/>
              </a:ln>
            </p:spPr>
            <p:txBody>
              <a:bodyPr rtlCol="0" anchor="ctr"/>
              <a:lstStyle/>
              <a:p>
                <a:endParaRPr lang="en-GB"/>
              </a:p>
            </p:txBody>
          </p:sp>
          <p:sp>
            <p:nvSpPr>
              <p:cNvPr id="100" name="Vrije vorm: vorm 99">
                <a:extLst>
                  <a:ext uri="{FF2B5EF4-FFF2-40B4-BE49-F238E27FC236}">
                    <a16:creationId xmlns:a16="http://schemas.microsoft.com/office/drawing/2014/main" id="{202C9CD1-CBC0-47BC-992C-FDEDBA53B304}"/>
                  </a:ext>
                </a:extLst>
              </p:cNvPr>
              <p:cNvSpPr/>
              <p:nvPr/>
            </p:nvSpPr>
            <p:spPr>
              <a:xfrm>
                <a:off x="5350977" y="2532411"/>
                <a:ext cx="125920" cy="125063"/>
              </a:xfrm>
              <a:custGeom>
                <a:avLst/>
                <a:gdLst>
                  <a:gd name="connsiteX0" fmla="*/ 125921 w 125920"/>
                  <a:gd name="connsiteY0" fmla="*/ 125063 h 125063"/>
                  <a:gd name="connsiteX1" fmla="*/ 0 w 125920"/>
                  <a:gd name="connsiteY1" fmla="*/ 112776 h 125063"/>
                  <a:gd name="connsiteX2" fmla="*/ 13907 w 125920"/>
                  <a:gd name="connsiteY2" fmla="*/ 0 h 125063"/>
                  <a:gd name="connsiteX3" fmla="*/ 125921 w 125920"/>
                  <a:gd name="connsiteY3" fmla="*/ 125063 h 125063"/>
                </a:gdLst>
                <a:ahLst/>
                <a:cxnLst>
                  <a:cxn ang="0">
                    <a:pos x="connsiteX0" y="connsiteY0"/>
                  </a:cxn>
                  <a:cxn ang="0">
                    <a:pos x="connsiteX1" y="connsiteY1"/>
                  </a:cxn>
                  <a:cxn ang="0">
                    <a:pos x="connsiteX2" y="connsiteY2"/>
                  </a:cxn>
                  <a:cxn ang="0">
                    <a:pos x="connsiteX3" y="connsiteY3"/>
                  </a:cxn>
                </a:cxnLst>
                <a:rect l="l" t="t" r="r" b="b"/>
                <a:pathLst>
                  <a:path w="125920" h="125063">
                    <a:moveTo>
                      <a:pt x="125921" y="125063"/>
                    </a:moveTo>
                    <a:cubicBezTo>
                      <a:pt x="83725" y="122777"/>
                      <a:pt x="41529" y="121539"/>
                      <a:pt x="0" y="112776"/>
                    </a:cubicBezTo>
                    <a:cubicBezTo>
                      <a:pt x="4286" y="77915"/>
                      <a:pt x="8573" y="43053"/>
                      <a:pt x="13907" y="0"/>
                    </a:cubicBezTo>
                    <a:cubicBezTo>
                      <a:pt x="53912" y="44672"/>
                      <a:pt x="89916" y="84868"/>
                      <a:pt x="125921" y="125063"/>
                    </a:cubicBezTo>
                    <a:close/>
                  </a:path>
                </a:pathLst>
              </a:custGeom>
              <a:solidFill>
                <a:srgbClr val="040303"/>
              </a:solidFill>
              <a:ln w="9525" cap="flat">
                <a:noFill/>
                <a:prstDash val="solid"/>
                <a:miter/>
              </a:ln>
            </p:spPr>
            <p:txBody>
              <a:bodyPr rtlCol="0" anchor="ctr"/>
              <a:lstStyle/>
              <a:p>
                <a:endParaRPr lang="en-GB"/>
              </a:p>
            </p:txBody>
          </p:sp>
        </p:grpSp>
      </p:grpSp>
      <p:grpSp>
        <p:nvGrpSpPr>
          <p:cNvPr id="146" name="Groep 145">
            <a:extLst>
              <a:ext uri="{FF2B5EF4-FFF2-40B4-BE49-F238E27FC236}">
                <a16:creationId xmlns:a16="http://schemas.microsoft.com/office/drawing/2014/main" id="{1BC20DF4-86ED-46D3-ABCA-D78F394E8B6B}"/>
              </a:ext>
            </a:extLst>
          </p:cNvPr>
          <p:cNvGrpSpPr/>
          <p:nvPr/>
        </p:nvGrpSpPr>
        <p:grpSpPr>
          <a:xfrm>
            <a:off x="4838543" y="2234635"/>
            <a:ext cx="2687129" cy="1308862"/>
            <a:chOff x="4873712" y="2330709"/>
            <a:chExt cx="2687129" cy="1308862"/>
          </a:xfrm>
        </p:grpSpPr>
        <p:grpSp>
          <p:nvGrpSpPr>
            <p:cNvPr id="34" name="Groep 33">
              <a:extLst>
                <a:ext uri="{FF2B5EF4-FFF2-40B4-BE49-F238E27FC236}">
                  <a16:creationId xmlns:a16="http://schemas.microsoft.com/office/drawing/2014/main" id="{52146F43-B78F-424E-B756-306328A37235}"/>
                </a:ext>
              </a:extLst>
            </p:cNvPr>
            <p:cNvGrpSpPr/>
            <p:nvPr/>
          </p:nvGrpSpPr>
          <p:grpSpPr>
            <a:xfrm rot="21411359">
              <a:off x="4873712" y="2330709"/>
              <a:ext cx="2519187" cy="1222294"/>
              <a:chOff x="1963055" y="5082320"/>
              <a:chExt cx="2400902" cy="1059921"/>
            </a:xfrm>
          </p:grpSpPr>
          <p:grpSp>
            <p:nvGrpSpPr>
              <p:cNvPr id="35" name="Groep 34">
                <a:extLst>
                  <a:ext uri="{FF2B5EF4-FFF2-40B4-BE49-F238E27FC236}">
                    <a16:creationId xmlns:a16="http://schemas.microsoft.com/office/drawing/2014/main" id="{2516DC79-25D7-41B1-A857-9EDF5FD2A571}"/>
                  </a:ext>
                </a:extLst>
              </p:cNvPr>
              <p:cNvGrpSpPr/>
              <p:nvPr/>
            </p:nvGrpSpPr>
            <p:grpSpPr>
              <a:xfrm rot="209095">
                <a:off x="1963055" y="5082320"/>
                <a:ext cx="2400902" cy="1059921"/>
                <a:chOff x="950137" y="4544550"/>
                <a:chExt cx="5295450" cy="1194681"/>
              </a:xfrm>
            </p:grpSpPr>
            <p:sp>
              <p:nvSpPr>
                <p:cNvPr id="37" name="Rechthoek 19">
                  <a:extLst>
                    <a:ext uri="{FF2B5EF4-FFF2-40B4-BE49-F238E27FC236}">
                      <a16:creationId xmlns:a16="http://schemas.microsoft.com/office/drawing/2014/main" id="{288FE239-16CB-44D2-91D4-429495AD8E68}"/>
                    </a:ext>
                  </a:extLst>
                </p:cNvPr>
                <p:cNvSpPr/>
                <p:nvPr/>
              </p:nvSpPr>
              <p:spPr>
                <a:xfrm>
                  <a:off x="950137" y="4628312"/>
                  <a:ext cx="5225711" cy="1110919"/>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8" name="Rechthoek 19">
                  <a:extLst>
                    <a:ext uri="{FF2B5EF4-FFF2-40B4-BE49-F238E27FC236}">
                      <a16:creationId xmlns:a16="http://schemas.microsoft.com/office/drawing/2014/main" id="{4F8BAA52-A2EE-4067-ACA7-10C1C346BE94}"/>
                    </a:ext>
                  </a:extLst>
                </p:cNvPr>
                <p:cNvSpPr/>
                <p:nvPr/>
              </p:nvSpPr>
              <p:spPr>
                <a:xfrm>
                  <a:off x="1019880" y="4544550"/>
                  <a:ext cx="5225707" cy="1110919"/>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6" name="Tekstvak 35">
                <a:extLst>
                  <a:ext uri="{FF2B5EF4-FFF2-40B4-BE49-F238E27FC236}">
                    <a16:creationId xmlns:a16="http://schemas.microsoft.com/office/drawing/2014/main" id="{F66F8FBB-AE98-4D53-BCDA-472A01DD7F7D}"/>
                  </a:ext>
                </a:extLst>
              </p:cNvPr>
              <p:cNvSpPr txBox="1"/>
              <p:nvPr/>
            </p:nvSpPr>
            <p:spPr>
              <a:xfrm rot="209095">
                <a:off x="2222656" y="5349619"/>
                <a:ext cx="1919465" cy="432363"/>
              </a:xfrm>
              <a:prstGeom prst="rect">
                <a:avLst/>
              </a:prstGeom>
              <a:noFill/>
            </p:spPr>
            <p:txBody>
              <a:bodyPr wrap="square" lIns="0" tIns="0" rIns="0" bIns="0" rtlCol="0" anchor="t">
                <a:spAutoFit/>
              </a:bodyPr>
              <a:lstStyle/>
              <a:p>
                <a:pPr>
                  <a:lnSpc>
                    <a:spcPct val="90000"/>
                  </a:lnSpc>
                </a:pPr>
                <a:r>
                  <a:rPr lang="nl-NL" sz="3600" b="1" dirty="0">
                    <a:latin typeface="+mj-lt"/>
                  </a:rPr>
                  <a:t>Veel actie</a:t>
                </a:r>
              </a:p>
            </p:txBody>
          </p:sp>
        </p:grpSp>
        <p:grpSp>
          <p:nvGrpSpPr>
            <p:cNvPr id="101" name="Graphic 29">
              <a:extLst>
                <a:ext uri="{FF2B5EF4-FFF2-40B4-BE49-F238E27FC236}">
                  <a16:creationId xmlns:a16="http://schemas.microsoft.com/office/drawing/2014/main" id="{FCFE0836-D87C-4D51-988D-B241F4421616}"/>
                </a:ext>
              </a:extLst>
            </p:cNvPr>
            <p:cNvGrpSpPr/>
            <p:nvPr/>
          </p:nvGrpSpPr>
          <p:grpSpPr>
            <a:xfrm>
              <a:off x="7127069" y="3310009"/>
              <a:ext cx="433772" cy="329562"/>
              <a:chOff x="3506271" y="2224087"/>
              <a:chExt cx="3171825" cy="2409825"/>
            </a:xfrm>
          </p:grpSpPr>
          <p:sp>
            <p:nvSpPr>
              <p:cNvPr id="102" name="Vrije vorm: vorm 101">
                <a:extLst>
                  <a:ext uri="{FF2B5EF4-FFF2-40B4-BE49-F238E27FC236}">
                    <a16:creationId xmlns:a16="http://schemas.microsoft.com/office/drawing/2014/main" id="{01C78E21-3B9B-4966-A72B-B74EE2D44BC8}"/>
                  </a:ext>
                </a:extLst>
              </p:cNvPr>
              <p:cNvSpPr/>
              <p:nvPr/>
            </p:nvSpPr>
            <p:spPr>
              <a:xfrm>
                <a:off x="3811263" y="2224093"/>
                <a:ext cx="2862342" cy="2091317"/>
              </a:xfrm>
              <a:custGeom>
                <a:avLst/>
                <a:gdLst>
                  <a:gd name="connsiteX0" fmla="*/ 43051 w 2862342"/>
                  <a:gd name="connsiteY0" fmla="*/ 637597 h 2091317"/>
                  <a:gd name="connsiteX1" fmla="*/ 56958 w 2862342"/>
                  <a:gd name="connsiteY1" fmla="*/ 612737 h 2091317"/>
                  <a:gd name="connsiteX2" fmla="*/ 92010 w 2862342"/>
                  <a:gd name="connsiteY2" fmla="*/ 337941 h 2091317"/>
                  <a:gd name="connsiteX3" fmla="*/ 137444 w 2862342"/>
                  <a:gd name="connsiteY3" fmla="*/ 299555 h 2091317"/>
                  <a:gd name="connsiteX4" fmla="*/ 1313020 w 2862342"/>
                  <a:gd name="connsiteY4" fmla="*/ 404235 h 2091317"/>
                  <a:gd name="connsiteX5" fmla="*/ 1539810 w 2862342"/>
                  <a:gd name="connsiteY5" fmla="*/ 421094 h 2091317"/>
                  <a:gd name="connsiteX6" fmla="*/ 1665730 w 2862342"/>
                  <a:gd name="connsiteY6" fmla="*/ 433381 h 2091317"/>
                  <a:gd name="connsiteX7" fmla="*/ 1789555 w 2862342"/>
                  <a:gd name="connsiteY7" fmla="*/ 446240 h 2091317"/>
                  <a:gd name="connsiteX8" fmla="*/ 1824036 w 2862342"/>
                  <a:gd name="connsiteY8" fmla="*/ 417189 h 2091317"/>
                  <a:gd name="connsiteX9" fmla="*/ 1869280 w 2862342"/>
                  <a:gd name="connsiteY9" fmla="*/ 851 h 2091317"/>
                  <a:gd name="connsiteX10" fmla="*/ 1889854 w 2862342"/>
                  <a:gd name="connsiteY10" fmla="*/ 12376 h 2091317"/>
                  <a:gd name="connsiteX11" fmla="*/ 2852355 w 2862342"/>
                  <a:gd name="connsiteY11" fmla="*/ 1066698 h 2091317"/>
                  <a:gd name="connsiteX12" fmla="*/ 2847212 w 2862342"/>
                  <a:gd name="connsiteY12" fmla="*/ 1109561 h 2091317"/>
                  <a:gd name="connsiteX13" fmla="*/ 2236564 w 2862342"/>
                  <a:gd name="connsiteY13" fmla="*/ 1757070 h 2091317"/>
                  <a:gd name="connsiteX14" fmla="*/ 1938241 w 2862342"/>
                  <a:gd name="connsiteY14" fmla="*/ 2072729 h 2091317"/>
                  <a:gd name="connsiteX15" fmla="*/ 1912333 w 2862342"/>
                  <a:gd name="connsiteY15" fmla="*/ 2081016 h 2091317"/>
                  <a:gd name="connsiteX16" fmla="*/ 1895188 w 2862342"/>
                  <a:gd name="connsiteY16" fmla="*/ 2040534 h 2091317"/>
                  <a:gd name="connsiteX17" fmla="*/ 1845944 w 2862342"/>
                  <a:gd name="connsiteY17" fmla="*/ 1677251 h 2091317"/>
                  <a:gd name="connsiteX18" fmla="*/ 1779840 w 2862342"/>
                  <a:gd name="connsiteY18" fmla="*/ 1626197 h 2091317"/>
                  <a:gd name="connsiteX19" fmla="*/ 1548763 w 2862342"/>
                  <a:gd name="connsiteY19" fmla="*/ 1635246 h 2091317"/>
                  <a:gd name="connsiteX20" fmla="*/ 1260727 w 2862342"/>
                  <a:gd name="connsiteY20" fmla="*/ 1646104 h 2091317"/>
                  <a:gd name="connsiteX21" fmla="*/ 805718 w 2862342"/>
                  <a:gd name="connsiteY21" fmla="*/ 1664487 h 2091317"/>
                  <a:gd name="connsiteX22" fmla="*/ 588834 w 2862342"/>
                  <a:gd name="connsiteY22" fmla="*/ 1671822 h 2091317"/>
                  <a:gd name="connsiteX23" fmla="*/ 293559 w 2862342"/>
                  <a:gd name="connsiteY23" fmla="*/ 1682299 h 2091317"/>
                  <a:gd name="connsiteX24" fmla="*/ 108679 w 2862342"/>
                  <a:gd name="connsiteY24" fmla="*/ 1687538 h 2091317"/>
                  <a:gd name="connsiteX25" fmla="*/ 46099 w 2862342"/>
                  <a:gd name="connsiteY25" fmla="*/ 1632102 h 2091317"/>
                  <a:gd name="connsiteX26" fmla="*/ 28859 w 2862342"/>
                  <a:gd name="connsiteY26" fmla="*/ 1397978 h 2091317"/>
                  <a:gd name="connsiteX27" fmla="*/ 1713 w 2862342"/>
                  <a:gd name="connsiteY27" fmla="*/ 1029170 h 2091317"/>
                  <a:gd name="connsiteX28" fmla="*/ 16381 w 2862342"/>
                  <a:gd name="connsiteY28" fmla="*/ 820191 h 2091317"/>
                  <a:gd name="connsiteX29" fmla="*/ 34860 w 2862342"/>
                  <a:gd name="connsiteY29" fmla="*/ 643503 h 2091317"/>
                  <a:gd name="connsiteX30" fmla="*/ 43051 w 2862342"/>
                  <a:gd name="connsiteY30" fmla="*/ 637597 h 2091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62342" h="2091317">
                    <a:moveTo>
                      <a:pt x="43051" y="637597"/>
                    </a:moveTo>
                    <a:cubicBezTo>
                      <a:pt x="58006" y="635121"/>
                      <a:pt x="55624" y="623024"/>
                      <a:pt x="56958" y="612737"/>
                    </a:cubicBezTo>
                    <a:cubicBezTo>
                      <a:pt x="68864" y="521106"/>
                      <a:pt x="81913" y="429666"/>
                      <a:pt x="92010" y="337941"/>
                    </a:cubicBezTo>
                    <a:cubicBezTo>
                      <a:pt x="95344" y="307270"/>
                      <a:pt x="104392" y="296507"/>
                      <a:pt x="137444" y="299555"/>
                    </a:cubicBezTo>
                    <a:cubicBezTo>
                      <a:pt x="529207" y="335369"/>
                      <a:pt x="921066" y="369849"/>
                      <a:pt x="1313020" y="404235"/>
                    </a:cubicBezTo>
                    <a:cubicBezTo>
                      <a:pt x="1388553" y="410902"/>
                      <a:pt x="1464181" y="415569"/>
                      <a:pt x="1539810" y="421094"/>
                    </a:cubicBezTo>
                    <a:cubicBezTo>
                      <a:pt x="1583434" y="408521"/>
                      <a:pt x="1625249" y="413760"/>
                      <a:pt x="1665730" y="433381"/>
                    </a:cubicBezTo>
                    <a:cubicBezTo>
                      <a:pt x="1707069" y="437477"/>
                      <a:pt x="1748598" y="439858"/>
                      <a:pt x="1789555" y="446240"/>
                    </a:cubicBezTo>
                    <a:cubicBezTo>
                      <a:pt x="1815463" y="450240"/>
                      <a:pt x="1821559" y="441192"/>
                      <a:pt x="1824036" y="417189"/>
                    </a:cubicBezTo>
                    <a:cubicBezTo>
                      <a:pt x="1838228" y="278219"/>
                      <a:pt x="1854040" y="139440"/>
                      <a:pt x="1869280" y="851"/>
                    </a:cubicBezTo>
                    <a:cubicBezTo>
                      <a:pt x="1881472" y="-2959"/>
                      <a:pt x="1884805" y="6947"/>
                      <a:pt x="1889854" y="12376"/>
                    </a:cubicBezTo>
                    <a:cubicBezTo>
                      <a:pt x="2210656" y="363849"/>
                      <a:pt x="2530981" y="715702"/>
                      <a:pt x="2852355" y="1066698"/>
                    </a:cubicBezTo>
                    <a:cubicBezTo>
                      <a:pt x="2871119" y="1087177"/>
                      <a:pt x="2859975" y="1096131"/>
                      <a:pt x="2847212" y="1109561"/>
                    </a:cubicBezTo>
                    <a:cubicBezTo>
                      <a:pt x="2643567" y="1325302"/>
                      <a:pt x="2440113" y="1541234"/>
                      <a:pt x="2236564" y="1757070"/>
                    </a:cubicBezTo>
                    <a:cubicBezTo>
                      <a:pt x="2137313" y="1862417"/>
                      <a:pt x="2038253" y="1968049"/>
                      <a:pt x="1938241" y="2072729"/>
                    </a:cubicBezTo>
                    <a:cubicBezTo>
                      <a:pt x="1933573" y="2077587"/>
                      <a:pt x="1929287" y="2106352"/>
                      <a:pt x="1912333" y="2081016"/>
                    </a:cubicBezTo>
                    <a:cubicBezTo>
                      <a:pt x="1895950" y="2072062"/>
                      <a:pt x="1897283" y="2055489"/>
                      <a:pt x="1895188" y="2040534"/>
                    </a:cubicBezTo>
                    <a:cubicBezTo>
                      <a:pt x="1878043" y="1919567"/>
                      <a:pt x="1863279" y="1798218"/>
                      <a:pt x="1845944" y="1677251"/>
                    </a:cubicBezTo>
                    <a:cubicBezTo>
                      <a:pt x="1838323" y="1624197"/>
                      <a:pt x="1832608" y="1619339"/>
                      <a:pt x="1779840" y="1626197"/>
                    </a:cubicBezTo>
                    <a:cubicBezTo>
                      <a:pt x="1703164" y="1636198"/>
                      <a:pt x="1625725" y="1631721"/>
                      <a:pt x="1548763" y="1635246"/>
                    </a:cubicBezTo>
                    <a:cubicBezTo>
                      <a:pt x="1452942" y="1639722"/>
                      <a:pt x="1356644" y="1642294"/>
                      <a:pt x="1260727" y="1646104"/>
                    </a:cubicBezTo>
                    <a:cubicBezTo>
                      <a:pt x="1109089" y="1652200"/>
                      <a:pt x="957261" y="1654867"/>
                      <a:pt x="805718" y="1664487"/>
                    </a:cubicBezTo>
                    <a:cubicBezTo>
                      <a:pt x="733519" y="1669059"/>
                      <a:pt x="661033" y="1670393"/>
                      <a:pt x="588834" y="1671822"/>
                    </a:cubicBezTo>
                    <a:cubicBezTo>
                      <a:pt x="490345" y="1673822"/>
                      <a:pt x="392047" y="1680394"/>
                      <a:pt x="293559" y="1682299"/>
                    </a:cubicBezTo>
                    <a:cubicBezTo>
                      <a:pt x="232027" y="1683442"/>
                      <a:pt x="170305" y="1687347"/>
                      <a:pt x="108679" y="1687538"/>
                    </a:cubicBezTo>
                    <a:cubicBezTo>
                      <a:pt x="58291" y="1687728"/>
                      <a:pt x="50576" y="1682871"/>
                      <a:pt x="46099" y="1632102"/>
                    </a:cubicBezTo>
                    <a:cubicBezTo>
                      <a:pt x="39146" y="1554188"/>
                      <a:pt x="34479" y="1476083"/>
                      <a:pt x="28859" y="1397978"/>
                    </a:cubicBezTo>
                    <a:cubicBezTo>
                      <a:pt x="20096" y="1275010"/>
                      <a:pt x="13333" y="1151852"/>
                      <a:pt x="1713" y="1029170"/>
                    </a:cubicBezTo>
                    <a:cubicBezTo>
                      <a:pt x="-4955" y="958399"/>
                      <a:pt x="9523" y="889724"/>
                      <a:pt x="16381" y="820191"/>
                    </a:cubicBezTo>
                    <a:cubicBezTo>
                      <a:pt x="22192" y="761232"/>
                      <a:pt x="37241" y="703320"/>
                      <a:pt x="34860" y="643503"/>
                    </a:cubicBezTo>
                    <a:cubicBezTo>
                      <a:pt x="34669" y="638264"/>
                      <a:pt x="36765" y="634740"/>
                      <a:pt x="43051" y="637597"/>
                    </a:cubicBezTo>
                    <a:close/>
                  </a:path>
                </a:pathLst>
              </a:custGeom>
              <a:solidFill>
                <a:schemeClr val="accent4"/>
              </a:solidFill>
              <a:ln w="9525" cap="flat">
                <a:noFill/>
                <a:prstDash val="solid"/>
                <a:miter/>
              </a:ln>
            </p:spPr>
            <p:txBody>
              <a:bodyPr rtlCol="0" anchor="ctr"/>
              <a:lstStyle/>
              <a:p>
                <a:endParaRPr lang="en-GB"/>
              </a:p>
            </p:txBody>
          </p:sp>
          <p:sp>
            <p:nvSpPr>
              <p:cNvPr id="103" name="Vrije vorm: vorm 102">
                <a:extLst>
                  <a:ext uri="{FF2B5EF4-FFF2-40B4-BE49-F238E27FC236}">
                    <a16:creationId xmlns:a16="http://schemas.microsoft.com/office/drawing/2014/main" id="{096133AE-BE20-4C75-B088-5B404C8D7716}"/>
                  </a:ext>
                </a:extLst>
              </p:cNvPr>
              <p:cNvSpPr/>
              <p:nvPr/>
            </p:nvSpPr>
            <p:spPr>
              <a:xfrm>
                <a:off x="3506465" y="2840375"/>
                <a:ext cx="2217225" cy="1798013"/>
              </a:xfrm>
              <a:custGeom>
                <a:avLst/>
                <a:gdLst>
                  <a:gd name="connsiteX0" fmla="*/ 347849 w 2217225"/>
                  <a:gd name="connsiteY0" fmla="*/ 21315 h 1798013"/>
                  <a:gd name="connsiteX1" fmla="*/ 355373 w 2217225"/>
                  <a:gd name="connsiteY1" fmla="*/ 44937 h 1798013"/>
                  <a:gd name="connsiteX2" fmla="*/ 332799 w 2217225"/>
                  <a:gd name="connsiteY2" fmla="*/ 217816 h 1798013"/>
                  <a:gd name="connsiteX3" fmla="*/ 324608 w 2217225"/>
                  <a:gd name="connsiteY3" fmla="*/ 472991 h 1798013"/>
                  <a:gd name="connsiteX4" fmla="*/ 363470 w 2217225"/>
                  <a:gd name="connsiteY4" fmla="*/ 1019821 h 1798013"/>
                  <a:gd name="connsiteX5" fmla="*/ 408713 w 2217225"/>
                  <a:gd name="connsiteY5" fmla="*/ 1060683 h 1798013"/>
                  <a:gd name="connsiteX6" fmla="*/ 1465988 w 2217225"/>
                  <a:gd name="connsiteY6" fmla="*/ 1020964 h 1798013"/>
                  <a:gd name="connsiteX7" fmla="*/ 2120928 w 2217225"/>
                  <a:gd name="connsiteY7" fmla="*/ 994484 h 1798013"/>
                  <a:gd name="connsiteX8" fmla="*/ 2160361 w 2217225"/>
                  <a:gd name="connsiteY8" fmla="*/ 1027346 h 1798013"/>
                  <a:gd name="connsiteX9" fmla="*/ 2217225 w 2217225"/>
                  <a:gd name="connsiteY9" fmla="*/ 1464734 h 1798013"/>
                  <a:gd name="connsiteX10" fmla="*/ 1903662 w 2217225"/>
                  <a:gd name="connsiteY10" fmla="*/ 1798013 h 1798013"/>
                  <a:gd name="connsiteX11" fmla="*/ 1858037 w 2217225"/>
                  <a:gd name="connsiteY11" fmla="*/ 1460638 h 1798013"/>
                  <a:gd name="connsiteX12" fmla="*/ 1842226 w 2217225"/>
                  <a:gd name="connsiteY12" fmla="*/ 1337099 h 1798013"/>
                  <a:gd name="connsiteX13" fmla="*/ 1812794 w 2217225"/>
                  <a:gd name="connsiteY13" fmla="*/ 1312619 h 1798013"/>
                  <a:gd name="connsiteX14" fmla="*/ 915729 w 2217225"/>
                  <a:gd name="connsiteY14" fmla="*/ 1346338 h 1798013"/>
                  <a:gd name="connsiteX15" fmla="*/ 79244 w 2217225"/>
                  <a:gd name="connsiteY15" fmla="*/ 1378723 h 1798013"/>
                  <a:gd name="connsiteX16" fmla="*/ 46954 w 2217225"/>
                  <a:gd name="connsiteY16" fmla="*/ 1347671 h 1798013"/>
                  <a:gd name="connsiteX17" fmla="*/ 662 w 2217225"/>
                  <a:gd name="connsiteY17" fmla="*/ 687208 h 1798013"/>
                  <a:gd name="connsiteX18" fmla="*/ 20951 w 2217225"/>
                  <a:gd name="connsiteY18" fmla="*/ 496613 h 1798013"/>
                  <a:gd name="connsiteX19" fmla="*/ 82292 w 2217225"/>
                  <a:gd name="connsiteY19" fmla="*/ 23887 h 1798013"/>
                  <a:gd name="connsiteX20" fmla="*/ 110295 w 2217225"/>
                  <a:gd name="connsiteY20" fmla="*/ 455 h 1798013"/>
                  <a:gd name="connsiteX21" fmla="*/ 347849 w 2217225"/>
                  <a:gd name="connsiteY21" fmla="*/ 21315 h 1798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17225" h="1798013">
                    <a:moveTo>
                      <a:pt x="347849" y="21315"/>
                    </a:moveTo>
                    <a:cubicBezTo>
                      <a:pt x="360231" y="26078"/>
                      <a:pt x="356612" y="35698"/>
                      <a:pt x="355373" y="44937"/>
                    </a:cubicBezTo>
                    <a:cubicBezTo>
                      <a:pt x="347753" y="102563"/>
                      <a:pt x="341657" y="160380"/>
                      <a:pt x="332799" y="217816"/>
                    </a:cubicBezTo>
                    <a:cubicBezTo>
                      <a:pt x="319655" y="302684"/>
                      <a:pt x="317369" y="387075"/>
                      <a:pt x="324608" y="472991"/>
                    </a:cubicBezTo>
                    <a:cubicBezTo>
                      <a:pt x="340038" y="655013"/>
                      <a:pt x="351754" y="837417"/>
                      <a:pt x="363470" y="1019821"/>
                    </a:cubicBezTo>
                    <a:cubicBezTo>
                      <a:pt x="365470" y="1051825"/>
                      <a:pt x="373185" y="1062207"/>
                      <a:pt x="408713" y="1060683"/>
                    </a:cubicBezTo>
                    <a:cubicBezTo>
                      <a:pt x="761043" y="1046110"/>
                      <a:pt x="1113563" y="1034108"/>
                      <a:pt x="1465988" y="1020964"/>
                    </a:cubicBezTo>
                    <a:cubicBezTo>
                      <a:pt x="1684302" y="1012772"/>
                      <a:pt x="1902615" y="1004105"/>
                      <a:pt x="2120928" y="994484"/>
                    </a:cubicBezTo>
                    <a:cubicBezTo>
                      <a:pt x="2147217" y="993341"/>
                      <a:pt x="2156932" y="999056"/>
                      <a:pt x="2160361" y="1027346"/>
                    </a:cubicBezTo>
                    <a:cubicBezTo>
                      <a:pt x="2177792" y="1173364"/>
                      <a:pt x="2197985" y="1319001"/>
                      <a:pt x="2217225" y="1464734"/>
                    </a:cubicBezTo>
                    <a:cubicBezTo>
                      <a:pt x="2114355" y="1574081"/>
                      <a:pt x="2011485" y="1683428"/>
                      <a:pt x="1903662" y="1798013"/>
                    </a:cubicBezTo>
                    <a:cubicBezTo>
                      <a:pt x="1887756" y="1680380"/>
                      <a:pt x="1872801" y="1570556"/>
                      <a:pt x="1858037" y="1460638"/>
                    </a:cubicBezTo>
                    <a:cubicBezTo>
                      <a:pt x="1852513" y="1419490"/>
                      <a:pt x="1846703" y="1378437"/>
                      <a:pt x="1842226" y="1337099"/>
                    </a:cubicBezTo>
                    <a:cubicBezTo>
                      <a:pt x="1840131" y="1318049"/>
                      <a:pt x="1832701" y="1311857"/>
                      <a:pt x="1812794" y="1312619"/>
                    </a:cubicBezTo>
                    <a:cubicBezTo>
                      <a:pt x="1513804" y="1324335"/>
                      <a:pt x="1214719" y="1335098"/>
                      <a:pt x="915729" y="1346338"/>
                    </a:cubicBezTo>
                    <a:cubicBezTo>
                      <a:pt x="636932" y="1356815"/>
                      <a:pt x="358040" y="1367198"/>
                      <a:pt x="79244" y="1378723"/>
                    </a:cubicBezTo>
                    <a:cubicBezTo>
                      <a:pt x="53717" y="1379771"/>
                      <a:pt x="48573" y="1371770"/>
                      <a:pt x="46954" y="1347671"/>
                    </a:cubicBezTo>
                    <a:cubicBezTo>
                      <a:pt x="32285" y="1127453"/>
                      <a:pt x="15140" y="907426"/>
                      <a:pt x="662" y="687208"/>
                    </a:cubicBezTo>
                    <a:cubicBezTo>
                      <a:pt x="-3529" y="623009"/>
                      <a:pt x="13235" y="560049"/>
                      <a:pt x="20951" y="496613"/>
                    </a:cubicBezTo>
                    <a:cubicBezTo>
                      <a:pt x="40191" y="338879"/>
                      <a:pt x="62480" y="181526"/>
                      <a:pt x="82292" y="23887"/>
                    </a:cubicBezTo>
                    <a:cubicBezTo>
                      <a:pt x="84768" y="4265"/>
                      <a:pt x="89150" y="-1831"/>
                      <a:pt x="110295" y="455"/>
                    </a:cubicBezTo>
                    <a:cubicBezTo>
                      <a:pt x="189257" y="8647"/>
                      <a:pt x="268601" y="14552"/>
                      <a:pt x="347849" y="21315"/>
                    </a:cubicBezTo>
                    <a:close/>
                  </a:path>
                </a:pathLst>
              </a:custGeom>
              <a:solidFill>
                <a:srgbClr val="000000"/>
              </a:solidFill>
              <a:ln w="9525" cap="flat">
                <a:noFill/>
                <a:prstDash val="solid"/>
                <a:miter/>
              </a:ln>
            </p:spPr>
            <p:txBody>
              <a:bodyPr rtlCol="0" anchor="ctr"/>
              <a:lstStyle/>
              <a:p>
                <a:endParaRPr lang="en-GB"/>
              </a:p>
            </p:txBody>
          </p:sp>
          <p:sp>
            <p:nvSpPr>
              <p:cNvPr id="104" name="Vrije vorm: vorm 103">
                <a:extLst>
                  <a:ext uri="{FF2B5EF4-FFF2-40B4-BE49-F238E27FC236}">
                    <a16:creationId xmlns:a16="http://schemas.microsoft.com/office/drawing/2014/main" id="{9045EBCD-8AAF-401D-B4CA-277980047F9E}"/>
                  </a:ext>
                </a:extLst>
              </p:cNvPr>
              <p:cNvSpPr/>
              <p:nvPr/>
            </p:nvSpPr>
            <p:spPr>
              <a:xfrm>
                <a:off x="5350977" y="2532411"/>
                <a:ext cx="125920" cy="125063"/>
              </a:xfrm>
              <a:custGeom>
                <a:avLst/>
                <a:gdLst>
                  <a:gd name="connsiteX0" fmla="*/ 125921 w 125920"/>
                  <a:gd name="connsiteY0" fmla="*/ 125063 h 125063"/>
                  <a:gd name="connsiteX1" fmla="*/ 0 w 125920"/>
                  <a:gd name="connsiteY1" fmla="*/ 112776 h 125063"/>
                  <a:gd name="connsiteX2" fmla="*/ 13907 w 125920"/>
                  <a:gd name="connsiteY2" fmla="*/ 0 h 125063"/>
                  <a:gd name="connsiteX3" fmla="*/ 125921 w 125920"/>
                  <a:gd name="connsiteY3" fmla="*/ 125063 h 125063"/>
                </a:gdLst>
                <a:ahLst/>
                <a:cxnLst>
                  <a:cxn ang="0">
                    <a:pos x="connsiteX0" y="connsiteY0"/>
                  </a:cxn>
                  <a:cxn ang="0">
                    <a:pos x="connsiteX1" y="connsiteY1"/>
                  </a:cxn>
                  <a:cxn ang="0">
                    <a:pos x="connsiteX2" y="connsiteY2"/>
                  </a:cxn>
                  <a:cxn ang="0">
                    <a:pos x="connsiteX3" y="connsiteY3"/>
                  </a:cxn>
                </a:cxnLst>
                <a:rect l="l" t="t" r="r" b="b"/>
                <a:pathLst>
                  <a:path w="125920" h="125063">
                    <a:moveTo>
                      <a:pt x="125921" y="125063"/>
                    </a:moveTo>
                    <a:cubicBezTo>
                      <a:pt x="83725" y="122777"/>
                      <a:pt x="41529" y="121539"/>
                      <a:pt x="0" y="112776"/>
                    </a:cubicBezTo>
                    <a:cubicBezTo>
                      <a:pt x="4286" y="77915"/>
                      <a:pt x="8573" y="43053"/>
                      <a:pt x="13907" y="0"/>
                    </a:cubicBezTo>
                    <a:cubicBezTo>
                      <a:pt x="53912" y="44672"/>
                      <a:pt x="89916" y="84868"/>
                      <a:pt x="125921" y="125063"/>
                    </a:cubicBezTo>
                    <a:close/>
                  </a:path>
                </a:pathLst>
              </a:custGeom>
              <a:solidFill>
                <a:srgbClr val="040303"/>
              </a:solidFill>
              <a:ln w="9525" cap="flat">
                <a:noFill/>
                <a:prstDash val="solid"/>
                <a:miter/>
              </a:ln>
            </p:spPr>
            <p:txBody>
              <a:bodyPr rtlCol="0" anchor="ctr"/>
              <a:lstStyle/>
              <a:p>
                <a:endParaRPr lang="en-GB"/>
              </a:p>
            </p:txBody>
          </p:sp>
        </p:grpSp>
      </p:grpSp>
      <p:grpSp>
        <p:nvGrpSpPr>
          <p:cNvPr id="147" name="Groep 146">
            <a:extLst>
              <a:ext uri="{FF2B5EF4-FFF2-40B4-BE49-F238E27FC236}">
                <a16:creationId xmlns:a16="http://schemas.microsoft.com/office/drawing/2014/main" id="{5E3DAD3C-0D8F-4621-AEDC-0FB9E821FE33}"/>
              </a:ext>
            </a:extLst>
          </p:cNvPr>
          <p:cNvGrpSpPr/>
          <p:nvPr/>
        </p:nvGrpSpPr>
        <p:grpSpPr>
          <a:xfrm>
            <a:off x="7935986" y="2206480"/>
            <a:ext cx="3523531" cy="1346548"/>
            <a:chOff x="7971155" y="2302554"/>
            <a:chExt cx="3523531" cy="1346548"/>
          </a:xfrm>
        </p:grpSpPr>
        <p:grpSp>
          <p:nvGrpSpPr>
            <p:cNvPr id="44" name="Groep 43">
              <a:extLst>
                <a:ext uri="{FF2B5EF4-FFF2-40B4-BE49-F238E27FC236}">
                  <a16:creationId xmlns:a16="http://schemas.microsoft.com/office/drawing/2014/main" id="{20B940D7-38F3-4373-BE43-7833C1FFC01B}"/>
                </a:ext>
              </a:extLst>
            </p:cNvPr>
            <p:cNvGrpSpPr/>
            <p:nvPr/>
          </p:nvGrpSpPr>
          <p:grpSpPr>
            <a:xfrm rot="21411359">
              <a:off x="7971155" y="2302554"/>
              <a:ext cx="3443809" cy="1238877"/>
              <a:chOff x="1973582" y="5074550"/>
              <a:chExt cx="2150247" cy="767783"/>
            </a:xfrm>
          </p:grpSpPr>
          <p:grpSp>
            <p:nvGrpSpPr>
              <p:cNvPr id="45" name="Groep 44">
                <a:extLst>
                  <a:ext uri="{FF2B5EF4-FFF2-40B4-BE49-F238E27FC236}">
                    <a16:creationId xmlns:a16="http://schemas.microsoft.com/office/drawing/2014/main" id="{CBBB69D4-0FD0-4A2D-9308-70F8A4999D47}"/>
                  </a:ext>
                </a:extLst>
              </p:cNvPr>
              <p:cNvGrpSpPr/>
              <p:nvPr/>
            </p:nvGrpSpPr>
            <p:grpSpPr>
              <a:xfrm rot="209095">
                <a:off x="1973582" y="5074550"/>
                <a:ext cx="2098198" cy="767783"/>
                <a:chOff x="953310" y="4545760"/>
                <a:chExt cx="4627807" cy="865399"/>
              </a:xfrm>
            </p:grpSpPr>
            <p:sp>
              <p:nvSpPr>
                <p:cNvPr id="47" name="Rechthoek 19">
                  <a:extLst>
                    <a:ext uri="{FF2B5EF4-FFF2-40B4-BE49-F238E27FC236}">
                      <a16:creationId xmlns:a16="http://schemas.microsoft.com/office/drawing/2014/main" id="{2B933A6A-7012-4389-A34D-41015A769F1C}"/>
                    </a:ext>
                  </a:extLst>
                </p:cNvPr>
                <p:cNvSpPr/>
                <p:nvPr/>
              </p:nvSpPr>
              <p:spPr>
                <a:xfrm>
                  <a:off x="953310" y="4637774"/>
                  <a:ext cx="4561069" cy="773385"/>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hthoek 19">
                  <a:extLst>
                    <a:ext uri="{FF2B5EF4-FFF2-40B4-BE49-F238E27FC236}">
                      <a16:creationId xmlns:a16="http://schemas.microsoft.com/office/drawing/2014/main" id="{E96FA1BA-1A0A-4B6F-B4D9-853BB6284EE1}"/>
                    </a:ext>
                  </a:extLst>
                </p:cNvPr>
                <p:cNvSpPr/>
                <p:nvPr/>
              </p:nvSpPr>
              <p:spPr>
                <a:xfrm>
                  <a:off x="1020047" y="4545760"/>
                  <a:ext cx="4561070" cy="807570"/>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6" name="Tekstvak 45">
                <a:extLst>
                  <a:ext uri="{FF2B5EF4-FFF2-40B4-BE49-F238E27FC236}">
                    <a16:creationId xmlns:a16="http://schemas.microsoft.com/office/drawing/2014/main" id="{90BE8B2B-6D14-4D73-B670-A0121374DDE9}"/>
                  </a:ext>
                </a:extLst>
              </p:cNvPr>
              <p:cNvSpPr txBox="1"/>
              <p:nvPr/>
            </p:nvSpPr>
            <p:spPr>
              <a:xfrm rot="209095">
                <a:off x="2245829" y="5291632"/>
                <a:ext cx="1878000" cy="309002"/>
              </a:xfrm>
              <a:prstGeom prst="rect">
                <a:avLst/>
              </a:prstGeom>
              <a:noFill/>
            </p:spPr>
            <p:txBody>
              <a:bodyPr wrap="square" lIns="0" tIns="0" rIns="0" bIns="0" rtlCol="0" anchor="t">
                <a:spAutoFit/>
              </a:bodyPr>
              <a:lstStyle/>
              <a:p>
                <a:pPr>
                  <a:lnSpc>
                    <a:spcPct val="90000"/>
                  </a:lnSpc>
                </a:pPr>
                <a:r>
                  <a:rPr lang="nl-NL" sz="3600" b="1" dirty="0">
                    <a:solidFill>
                      <a:schemeClr val="bg1"/>
                    </a:solidFill>
                    <a:latin typeface="+mj-lt"/>
                  </a:rPr>
                  <a:t>SNELLE SPORT</a:t>
                </a:r>
              </a:p>
            </p:txBody>
          </p:sp>
        </p:grpSp>
        <p:grpSp>
          <p:nvGrpSpPr>
            <p:cNvPr id="105" name="Graphic 29">
              <a:extLst>
                <a:ext uri="{FF2B5EF4-FFF2-40B4-BE49-F238E27FC236}">
                  <a16:creationId xmlns:a16="http://schemas.microsoft.com/office/drawing/2014/main" id="{3F42C6A7-BC5F-415E-951F-12F02327B619}"/>
                </a:ext>
              </a:extLst>
            </p:cNvPr>
            <p:cNvGrpSpPr/>
            <p:nvPr/>
          </p:nvGrpSpPr>
          <p:grpSpPr>
            <a:xfrm>
              <a:off x="11061555" y="3318929"/>
              <a:ext cx="433131" cy="330173"/>
              <a:chOff x="3506468" y="-857789"/>
              <a:chExt cx="3167137" cy="2414293"/>
            </a:xfrm>
          </p:grpSpPr>
          <p:sp>
            <p:nvSpPr>
              <p:cNvPr id="106" name="Vrije vorm: vorm 105">
                <a:extLst>
                  <a:ext uri="{FF2B5EF4-FFF2-40B4-BE49-F238E27FC236}">
                    <a16:creationId xmlns:a16="http://schemas.microsoft.com/office/drawing/2014/main" id="{F7D71F52-F54E-4A86-B86C-ACDECD8B591C}"/>
                  </a:ext>
                </a:extLst>
              </p:cNvPr>
              <p:cNvSpPr/>
              <p:nvPr/>
            </p:nvSpPr>
            <p:spPr>
              <a:xfrm>
                <a:off x="3811262" y="-857789"/>
                <a:ext cx="2862343" cy="2091313"/>
              </a:xfrm>
              <a:custGeom>
                <a:avLst/>
                <a:gdLst>
                  <a:gd name="connsiteX0" fmla="*/ 43051 w 2862342"/>
                  <a:gd name="connsiteY0" fmla="*/ 637597 h 2091317"/>
                  <a:gd name="connsiteX1" fmla="*/ 56958 w 2862342"/>
                  <a:gd name="connsiteY1" fmla="*/ 612737 h 2091317"/>
                  <a:gd name="connsiteX2" fmla="*/ 92010 w 2862342"/>
                  <a:gd name="connsiteY2" fmla="*/ 337941 h 2091317"/>
                  <a:gd name="connsiteX3" fmla="*/ 137444 w 2862342"/>
                  <a:gd name="connsiteY3" fmla="*/ 299555 h 2091317"/>
                  <a:gd name="connsiteX4" fmla="*/ 1313020 w 2862342"/>
                  <a:gd name="connsiteY4" fmla="*/ 404235 h 2091317"/>
                  <a:gd name="connsiteX5" fmla="*/ 1539810 w 2862342"/>
                  <a:gd name="connsiteY5" fmla="*/ 421094 h 2091317"/>
                  <a:gd name="connsiteX6" fmla="*/ 1665730 w 2862342"/>
                  <a:gd name="connsiteY6" fmla="*/ 433381 h 2091317"/>
                  <a:gd name="connsiteX7" fmla="*/ 1789555 w 2862342"/>
                  <a:gd name="connsiteY7" fmla="*/ 446240 h 2091317"/>
                  <a:gd name="connsiteX8" fmla="*/ 1824036 w 2862342"/>
                  <a:gd name="connsiteY8" fmla="*/ 417189 h 2091317"/>
                  <a:gd name="connsiteX9" fmla="*/ 1869280 w 2862342"/>
                  <a:gd name="connsiteY9" fmla="*/ 851 h 2091317"/>
                  <a:gd name="connsiteX10" fmla="*/ 1889854 w 2862342"/>
                  <a:gd name="connsiteY10" fmla="*/ 12376 h 2091317"/>
                  <a:gd name="connsiteX11" fmla="*/ 2852355 w 2862342"/>
                  <a:gd name="connsiteY11" fmla="*/ 1066698 h 2091317"/>
                  <a:gd name="connsiteX12" fmla="*/ 2847212 w 2862342"/>
                  <a:gd name="connsiteY12" fmla="*/ 1109561 h 2091317"/>
                  <a:gd name="connsiteX13" fmla="*/ 2236564 w 2862342"/>
                  <a:gd name="connsiteY13" fmla="*/ 1757070 h 2091317"/>
                  <a:gd name="connsiteX14" fmla="*/ 1938241 w 2862342"/>
                  <a:gd name="connsiteY14" fmla="*/ 2072729 h 2091317"/>
                  <a:gd name="connsiteX15" fmla="*/ 1912333 w 2862342"/>
                  <a:gd name="connsiteY15" fmla="*/ 2081016 h 2091317"/>
                  <a:gd name="connsiteX16" fmla="*/ 1895188 w 2862342"/>
                  <a:gd name="connsiteY16" fmla="*/ 2040534 h 2091317"/>
                  <a:gd name="connsiteX17" fmla="*/ 1845944 w 2862342"/>
                  <a:gd name="connsiteY17" fmla="*/ 1677251 h 2091317"/>
                  <a:gd name="connsiteX18" fmla="*/ 1779840 w 2862342"/>
                  <a:gd name="connsiteY18" fmla="*/ 1626197 h 2091317"/>
                  <a:gd name="connsiteX19" fmla="*/ 1548763 w 2862342"/>
                  <a:gd name="connsiteY19" fmla="*/ 1635246 h 2091317"/>
                  <a:gd name="connsiteX20" fmla="*/ 1260727 w 2862342"/>
                  <a:gd name="connsiteY20" fmla="*/ 1646104 h 2091317"/>
                  <a:gd name="connsiteX21" fmla="*/ 805718 w 2862342"/>
                  <a:gd name="connsiteY21" fmla="*/ 1664487 h 2091317"/>
                  <a:gd name="connsiteX22" fmla="*/ 588834 w 2862342"/>
                  <a:gd name="connsiteY22" fmla="*/ 1671822 h 2091317"/>
                  <a:gd name="connsiteX23" fmla="*/ 293559 w 2862342"/>
                  <a:gd name="connsiteY23" fmla="*/ 1682299 h 2091317"/>
                  <a:gd name="connsiteX24" fmla="*/ 108679 w 2862342"/>
                  <a:gd name="connsiteY24" fmla="*/ 1687538 h 2091317"/>
                  <a:gd name="connsiteX25" fmla="*/ 46099 w 2862342"/>
                  <a:gd name="connsiteY25" fmla="*/ 1632102 h 2091317"/>
                  <a:gd name="connsiteX26" fmla="*/ 28859 w 2862342"/>
                  <a:gd name="connsiteY26" fmla="*/ 1397978 h 2091317"/>
                  <a:gd name="connsiteX27" fmla="*/ 1713 w 2862342"/>
                  <a:gd name="connsiteY27" fmla="*/ 1029170 h 2091317"/>
                  <a:gd name="connsiteX28" fmla="*/ 16381 w 2862342"/>
                  <a:gd name="connsiteY28" fmla="*/ 820191 h 2091317"/>
                  <a:gd name="connsiteX29" fmla="*/ 34860 w 2862342"/>
                  <a:gd name="connsiteY29" fmla="*/ 643503 h 2091317"/>
                  <a:gd name="connsiteX30" fmla="*/ 43051 w 2862342"/>
                  <a:gd name="connsiteY30" fmla="*/ 637597 h 2091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62342" h="2091317">
                    <a:moveTo>
                      <a:pt x="43051" y="637597"/>
                    </a:moveTo>
                    <a:cubicBezTo>
                      <a:pt x="58006" y="635121"/>
                      <a:pt x="55624" y="623024"/>
                      <a:pt x="56958" y="612737"/>
                    </a:cubicBezTo>
                    <a:cubicBezTo>
                      <a:pt x="68864" y="521106"/>
                      <a:pt x="81913" y="429666"/>
                      <a:pt x="92010" y="337941"/>
                    </a:cubicBezTo>
                    <a:cubicBezTo>
                      <a:pt x="95344" y="307270"/>
                      <a:pt x="104392" y="296507"/>
                      <a:pt x="137444" y="299555"/>
                    </a:cubicBezTo>
                    <a:cubicBezTo>
                      <a:pt x="529207" y="335369"/>
                      <a:pt x="921066" y="369849"/>
                      <a:pt x="1313020" y="404235"/>
                    </a:cubicBezTo>
                    <a:cubicBezTo>
                      <a:pt x="1388553" y="410902"/>
                      <a:pt x="1464181" y="415569"/>
                      <a:pt x="1539810" y="421094"/>
                    </a:cubicBezTo>
                    <a:cubicBezTo>
                      <a:pt x="1583434" y="408521"/>
                      <a:pt x="1625249" y="413760"/>
                      <a:pt x="1665730" y="433381"/>
                    </a:cubicBezTo>
                    <a:cubicBezTo>
                      <a:pt x="1707069" y="437477"/>
                      <a:pt x="1748598" y="439858"/>
                      <a:pt x="1789555" y="446240"/>
                    </a:cubicBezTo>
                    <a:cubicBezTo>
                      <a:pt x="1815463" y="450240"/>
                      <a:pt x="1821559" y="441192"/>
                      <a:pt x="1824036" y="417189"/>
                    </a:cubicBezTo>
                    <a:cubicBezTo>
                      <a:pt x="1838228" y="278219"/>
                      <a:pt x="1854040" y="139440"/>
                      <a:pt x="1869280" y="851"/>
                    </a:cubicBezTo>
                    <a:cubicBezTo>
                      <a:pt x="1881472" y="-2959"/>
                      <a:pt x="1884805" y="6947"/>
                      <a:pt x="1889854" y="12376"/>
                    </a:cubicBezTo>
                    <a:cubicBezTo>
                      <a:pt x="2210656" y="363849"/>
                      <a:pt x="2530981" y="715702"/>
                      <a:pt x="2852355" y="1066698"/>
                    </a:cubicBezTo>
                    <a:cubicBezTo>
                      <a:pt x="2871119" y="1087177"/>
                      <a:pt x="2859975" y="1096131"/>
                      <a:pt x="2847212" y="1109561"/>
                    </a:cubicBezTo>
                    <a:cubicBezTo>
                      <a:pt x="2643567" y="1325302"/>
                      <a:pt x="2440113" y="1541234"/>
                      <a:pt x="2236564" y="1757070"/>
                    </a:cubicBezTo>
                    <a:cubicBezTo>
                      <a:pt x="2137313" y="1862417"/>
                      <a:pt x="2038253" y="1968049"/>
                      <a:pt x="1938241" y="2072729"/>
                    </a:cubicBezTo>
                    <a:cubicBezTo>
                      <a:pt x="1933573" y="2077587"/>
                      <a:pt x="1929287" y="2106352"/>
                      <a:pt x="1912333" y="2081016"/>
                    </a:cubicBezTo>
                    <a:cubicBezTo>
                      <a:pt x="1895950" y="2072062"/>
                      <a:pt x="1897283" y="2055489"/>
                      <a:pt x="1895188" y="2040534"/>
                    </a:cubicBezTo>
                    <a:cubicBezTo>
                      <a:pt x="1878043" y="1919567"/>
                      <a:pt x="1863279" y="1798218"/>
                      <a:pt x="1845944" y="1677251"/>
                    </a:cubicBezTo>
                    <a:cubicBezTo>
                      <a:pt x="1838323" y="1624197"/>
                      <a:pt x="1832608" y="1619339"/>
                      <a:pt x="1779840" y="1626197"/>
                    </a:cubicBezTo>
                    <a:cubicBezTo>
                      <a:pt x="1703164" y="1636198"/>
                      <a:pt x="1625725" y="1631721"/>
                      <a:pt x="1548763" y="1635246"/>
                    </a:cubicBezTo>
                    <a:cubicBezTo>
                      <a:pt x="1452942" y="1639722"/>
                      <a:pt x="1356644" y="1642294"/>
                      <a:pt x="1260727" y="1646104"/>
                    </a:cubicBezTo>
                    <a:cubicBezTo>
                      <a:pt x="1109089" y="1652200"/>
                      <a:pt x="957261" y="1654867"/>
                      <a:pt x="805718" y="1664487"/>
                    </a:cubicBezTo>
                    <a:cubicBezTo>
                      <a:pt x="733519" y="1669059"/>
                      <a:pt x="661033" y="1670393"/>
                      <a:pt x="588834" y="1671822"/>
                    </a:cubicBezTo>
                    <a:cubicBezTo>
                      <a:pt x="490345" y="1673822"/>
                      <a:pt x="392047" y="1680394"/>
                      <a:pt x="293559" y="1682299"/>
                    </a:cubicBezTo>
                    <a:cubicBezTo>
                      <a:pt x="232027" y="1683442"/>
                      <a:pt x="170305" y="1687347"/>
                      <a:pt x="108679" y="1687538"/>
                    </a:cubicBezTo>
                    <a:cubicBezTo>
                      <a:pt x="58291" y="1687728"/>
                      <a:pt x="50576" y="1682871"/>
                      <a:pt x="46099" y="1632102"/>
                    </a:cubicBezTo>
                    <a:cubicBezTo>
                      <a:pt x="39146" y="1554188"/>
                      <a:pt x="34479" y="1476083"/>
                      <a:pt x="28859" y="1397978"/>
                    </a:cubicBezTo>
                    <a:cubicBezTo>
                      <a:pt x="20096" y="1275010"/>
                      <a:pt x="13333" y="1151852"/>
                      <a:pt x="1713" y="1029170"/>
                    </a:cubicBezTo>
                    <a:cubicBezTo>
                      <a:pt x="-4955" y="958399"/>
                      <a:pt x="9523" y="889724"/>
                      <a:pt x="16381" y="820191"/>
                    </a:cubicBezTo>
                    <a:cubicBezTo>
                      <a:pt x="22192" y="761232"/>
                      <a:pt x="37241" y="703320"/>
                      <a:pt x="34860" y="643503"/>
                    </a:cubicBezTo>
                    <a:cubicBezTo>
                      <a:pt x="34669" y="638264"/>
                      <a:pt x="36765" y="634740"/>
                      <a:pt x="43051" y="637597"/>
                    </a:cubicBezTo>
                    <a:close/>
                  </a:path>
                </a:pathLst>
              </a:custGeom>
              <a:solidFill>
                <a:schemeClr val="accent4"/>
              </a:solidFill>
              <a:ln w="9525" cap="flat">
                <a:noFill/>
                <a:prstDash val="solid"/>
                <a:miter/>
              </a:ln>
            </p:spPr>
            <p:txBody>
              <a:bodyPr rtlCol="0" anchor="ctr"/>
              <a:lstStyle/>
              <a:p>
                <a:endParaRPr lang="en-GB"/>
              </a:p>
            </p:txBody>
          </p:sp>
          <p:sp>
            <p:nvSpPr>
              <p:cNvPr id="107" name="Vrije vorm: vorm 106">
                <a:extLst>
                  <a:ext uri="{FF2B5EF4-FFF2-40B4-BE49-F238E27FC236}">
                    <a16:creationId xmlns:a16="http://schemas.microsoft.com/office/drawing/2014/main" id="{E495FA86-B35C-4B1C-9FFF-572A7E9649CE}"/>
                  </a:ext>
                </a:extLst>
              </p:cNvPr>
              <p:cNvSpPr/>
              <p:nvPr/>
            </p:nvSpPr>
            <p:spPr>
              <a:xfrm>
                <a:off x="3506468" y="-241509"/>
                <a:ext cx="2217225" cy="1798013"/>
              </a:xfrm>
              <a:custGeom>
                <a:avLst/>
                <a:gdLst>
                  <a:gd name="connsiteX0" fmla="*/ 347849 w 2217225"/>
                  <a:gd name="connsiteY0" fmla="*/ 21315 h 1798013"/>
                  <a:gd name="connsiteX1" fmla="*/ 355373 w 2217225"/>
                  <a:gd name="connsiteY1" fmla="*/ 44937 h 1798013"/>
                  <a:gd name="connsiteX2" fmla="*/ 332799 w 2217225"/>
                  <a:gd name="connsiteY2" fmla="*/ 217816 h 1798013"/>
                  <a:gd name="connsiteX3" fmla="*/ 324608 w 2217225"/>
                  <a:gd name="connsiteY3" fmla="*/ 472991 h 1798013"/>
                  <a:gd name="connsiteX4" fmla="*/ 363470 w 2217225"/>
                  <a:gd name="connsiteY4" fmla="*/ 1019821 h 1798013"/>
                  <a:gd name="connsiteX5" fmla="*/ 408713 w 2217225"/>
                  <a:gd name="connsiteY5" fmla="*/ 1060683 h 1798013"/>
                  <a:gd name="connsiteX6" fmla="*/ 1465988 w 2217225"/>
                  <a:gd name="connsiteY6" fmla="*/ 1020964 h 1798013"/>
                  <a:gd name="connsiteX7" fmla="*/ 2120928 w 2217225"/>
                  <a:gd name="connsiteY7" fmla="*/ 994484 h 1798013"/>
                  <a:gd name="connsiteX8" fmla="*/ 2160361 w 2217225"/>
                  <a:gd name="connsiteY8" fmla="*/ 1027346 h 1798013"/>
                  <a:gd name="connsiteX9" fmla="*/ 2217225 w 2217225"/>
                  <a:gd name="connsiteY9" fmla="*/ 1464734 h 1798013"/>
                  <a:gd name="connsiteX10" fmla="*/ 1903662 w 2217225"/>
                  <a:gd name="connsiteY10" fmla="*/ 1798013 h 1798013"/>
                  <a:gd name="connsiteX11" fmla="*/ 1858037 w 2217225"/>
                  <a:gd name="connsiteY11" fmla="*/ 1460638 h 1798013"/>
                  <a:gd name="connsiteX12" fmla="*/ 1842226 w 2217225"/>
                  <a:gd name="connsiteY12" fmla="*/ 1337099 h 1798013"/>
                  <a:gd name="connsiteX13" fmla="*/ 1812794 w 2217225"/>
                  <a:gd name="connsiteY13" fmla="*/ 1312619 h 1798013"/>
                  <a:gd name="connsiteX14" fmla="*/ 915729 w 2217225"/>
                  <a:gd name="connsiteY14" fmla="*/ 1346338 h 1798013"/>
                  <a:gd name="connsiteX15" fmla="*/ 79244 w 2217225"/>
                  <a:gd name="connsiteY15" fmla="*/ 1378723 h 1798013"/>
                  <a:gd name="connsiteX16" fmla="*/ 46954 w 2217225"/>
                  <a:gd name="connsiteY16" fmla="*/ 1347671 h 1798013"/>
                  <a:gd name="connsiteX17" fmla="*/ 662 w 2217225"/>
                  <a:gd name="connsiteY17" fmla="*/ 687208 h 1798013"/>
                  <a:gd name="connsiteX18" fmla="*/ 20951 w 2217225"/>
                  <a:gd name="connsiteY18" fmla="*/ 496613 h 1798013"/>
                  <a:gd name="connsiteX19" fmla="*/ 82292 w 2217225"/>
                  <a:gd name="connsiteY19" fmla="*/ 23887 h 1798013"/>
                  <a:gd name="connsiteX20" fmla="*/ 110295 w 2217225"/>
                  <a:gd name="connsiteY20" fmla="*/ 455 h 1798013"/>
                  <a:gd name="connsiteX21" fmla="*/ 347849 w 2217225"/>
                  <a:gd name="connsiteY21" fmla="*/ 21315 h 1798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17225" h="1798013">
                    <a:moveTo>
                      <a:pt x="347849" y="21315"/>
                    </a:moveTo>
                    <a:cubicBezTo>
                      <a:pt x="360231" y="26078"/>
                      <a:pt x="356612" y="35698"/>
                      <a:pt x="355373" y="44937"/>
                    </a:cubicBezTo>
                    <a:cubicBezTo>
                      <a:pt x="347753" y="102563"/>
                      <a:pt x="341657" y="160380"/>
                      <a:pt x="332799" y="217816"/>
                    </a:cubicBezTo>
                    <a:cubicBezTo>
                      <a:pt x="319655" y="302684"/>
                      <a:pt x="317369" y="387075"/>
                      <a:pt x="324608" y="472991"/>
                    </a:cubicBezTo>
                    <a:cubicBezTo>
                      <a:pt x="340038" y="655013"/>
                      <a:pt x="351754" y="837417"/>
                      <a:pt x="363470" y="1019821"/>
                    </a:cubicBezTo>
                    <a:cubicBezTo>
                      <a:pt x="365470" y="1051825"/>
                      <a:pt x="373185" y="1062207"/>
                      <a:pt x="408713" y="1060683"/>
                    </a:cubicBezTo>
                    <a:cubicBezTo>
                      <a:pt x="761043" y="1046110"/>
                      <a:pt x="1113563" y="1034108"/>
                      <a:pt x="1465988" y="1020964"/>
                    </a:cubicBezTo>
                    <a:cubicBezTo>
                      <a:pt x="1684302" y="1012772"/>
                      <a:pt x="1902615" y="1004105"/>
                      <a:pt x="2120928" y="994484"/>
                    </a:cubicBezTo>
                    <a:cubicBezTo>
                      <a:pt x="2147217" y="993341"/>
                      <a:pt x="2156932" y="999056"/>
                      <a:pt x="2160361" y="1027346"/>
                    </a:cubicBezTo>
                    <a:cubicBezTo>
                      <a:pt x="2177792" y="1173364"/>
                      <a:pt x="2197985" y="1319001"/>
                      <a:pt x="2217225" y="1464734"/>
                    </a:cubicBezTo>
                    <a:cubicBezTo>
                      <a:pt x="2114355" y="1574081"/>
                      <a:pt x="2011485" y="1683428"/>
                      <a:pt x="1903662" y="1798013"/>
                    </a:cubicBezTo>
                    <a:cubicBezTo>
                      <a:pt x="1887756" y="1680380"/>
                      <a:pt x="1872801" y="1570556"/>
                      <a:pt x="1858037" y="1460638"/>
                    </a:cubicBezTo>
                    <a:cubicBezTo>
                      <a:pt x="1852513" y="1419490"/>
                      <a:pt x="1846703" y="1378437"/>
                      <a:pt x="1842226" y="1337099"/>
                    </a:cubicBezTo>
                    <a:cubicBezTo>
                      <a:pt x="1840131" y="1318049"/>
                      <a:pt x="1832701" y="1311857"/>
                      <a:pt x="1812794" y="1312619"/>
                    </a:cubicBezTo>
                    <a:cubicBezTo>
                      <a:pt x="1513804" y="1324335"/>
                      <a:pt x="1214719" y="1335098"/>
                      <a:pt x="915729" y="1346338"/>
                    </a:cubicBezTo>
                    <a:cubicBezTo>
                      <a:pt x="636932" y="1356815"/>
                      <a:pt x="358040" y="1367198"/>
                      <a:pt x="79244" y="1378723"/>
                    </a:cubicBezTo>
                    <a:cubicBezTo>
                      <a:pt x="53717" y="1379771"/>
                      <a:pt x="48573" y="1371770"/>
                      <a:pt x="46954" y="1347671"/>
                    </a:cubicBezTo>
                    <a:cubicBezTo>
                      <a:pt x="32285" y="1127453"/>
                      <a:pt x="15140" y="907426"/>
                      <a:pt x="662" y="687208"/>
                    </a:cubicBezTo>
                    <a:cubicBezTo>
                      <a:pt x="-3529" y="623009"/>
                      <a:pt x="13235" y="560049"/>
                      <a:pt x="20951" y="496613"/>
                    </a:cubicBezTo>
                    <a:cubicBezTo>
                      <a:pt x="40191" y="338879"/>
                      <a:pt x="62480" y="181526"/>
                      <a:pt x="82292" y="23887"/>
                    </a:cubicBezTo>
                    <a:cubicBezTo>
                      <a:pt x="84768" y="4265"/>
                      <a:pt x="89150" y="-1831"/>
                      <a:pt x="110295" y="455"/>
                    </a:cubicBezTo>
                    <a:cubicBezTo>
                      <a:pt x="189257" y="8647"/>
                      <a:pt x="268601" y="14552"/>
                      <a:pt x="347849" y="21315"/>
                    </a:cubicBezTo>
                    <a:close/>
                  </a:path>
                </a:pathLst>
              </a:custGeom>
              <a:solidFill>
                <a:srgbClr val="000000"/>
              </a:solidFill>
              <a:ln w="9525" cap="flat">
                <a:noFill/>
                <a:prstDash val="solid"/>
                <a:miter/>
              </a:ln>
            </p:spPr>
            <p:txBody>
              <a:bodyPr rtlCol="0" anchor="ctr"/>
              <a:lstStyle/>
              <a:p>
                <a:endParaRPr lang="en-GB"/>
              </a:p>
            </p:txBody>
          </p:sp>
          <p:sp>
            <p:nvSpPr>
              <p:cNvPr id="108" name="Vrije vorm: vorm 107">
                <a:extLst>
                  <a:ext uri="{FF2B5EF4-FFF2-40B4-BE49-F238E27FC236}">
                    <a16:creationId xmlns:a16="http://schemas.microsoft.com/office/drawing/2014/main" id="{3024A84F-06A2-49C8-8320-B15F0E72707C}"/>
                  </a:ext>
                </a:extLst>
              </p:cNvPr>
              <p:cNvSpPr/>
              <p:nvPr/>
            </p:nvSpPr>
            <p:spPr>
              <a:xfrm>
                <a:off x="5350976" y="-549470"/>
                <a:ext cx="125923" cy="125061"/>
              </a:xfrm>
              <a:custGeom>
                <a:avLst/>
                <a:gdLst>
                  <a:gd name="connsiteX0" fmla="*/ 125921 w 125920"/>
                  <a:gd name="connsiteY0" fmla="*/ 125063 h 125063"/>
                  <a:gd name="connsiteX1" fmla="*/ 0 w 125920"/>
                  <a:gd name="connsiteY1" fmla="*/ 112776 h 125063"/>
                  <a:gd name="connsiteX2" fmla="*/ 13907 w 125920"/>
                  <a:gd name="connsiteY2" fmla="*/ 0 h 125063"/>
                  <a:gd name="connsiteX3" fmla="*/ 125921 w 125920"/>
                  <a:gd name="connsiteY3" fmla="*/ 125063 h 125063"/>
                </a:gdLst>
                <a:ahLst/>
                <a:cxnLst>
                  <a:cxn ang="0">
                    <a:pos x="connsiteX0" y="connsiteY0"/>
                  </a:cxn>
                  <a:cxn ang="0">
                    <a:pos x="connsiteX1" y="connsiteY1"/>
                  </a:cxn>
                  <a:cxn ang="0">
                    <a:pos x="connsiteX2" y="connsiteY2"/>
                  </a:cxn>
                  <a:cxn ang="0">
                    <a:pos x="connsiteX3" y="connsiteY3"/>
                  </a:cxn>
                </a:cxnLst>
                <a:rect l="l" t="t" r="r" b="b"/>
                <a:pathLst>
                  <a:path w="125920" h="125063">
                    <a:moveTo>
                      <a:pt x="125921" y="125063"/>
                    </a:moveTo>
                    <a:cubicBezTo>
                      <a:pt x="83725" y="122777"/>
                      <a:pt x="41529" y="121539"/>
                      <a:pt x="0" y="112776"/>
                    </a:cubicBezTo>
                    <a:cubicBezTo>
                      <a:pt x="4286" y="77915"/>
                      <a:pt x="8573" y="43053"/>
                      <a:pt x="13907" y="0"/>
                    </a:cubicBezTo>
                    <a:cubicBezTo>
                      <a:pt x="53912" y="44672"/>
                      <a:pt x="89916" y="84868"/>
                      <a:pt x="125921" y="125063"/>
                    </a:cubicBezTo>
                    <a:close/>
                  </a:path>
                </a:pathLst>
              </a:custGeom>
              <a:solidFill>
                <a:srgbClr val="040303"/>
              </a:solidFill>
              <a:ln w="9525" cap="flat">
                <a:noFill/>
                <a:prstDash val="solid"/>
                <a:miter/>
              </a:ln>
            </p:spPr>
            <p:txBody>
              <a:bodyPr rtlCol="0" anchor="ctr"/>
              <a:lstStyle/>
              <a:p>
                <a:endParaRPr lang="en-GB"/>
              </a:p>
            </p:txBody>
          </p:sp>
        </p:grpSp>
      </p:grpSp>
      <p:grpSp>
        <p:nvGrpSpPr>
          <p:cNvPr id="149" name="Groep 148">
            <a:extLst>
              <a:ext uri="{FF2B5EF4-FFF2-40B4-BE49-F238E27FC236}">
                <a16:creationId xmlns:a16="http://schemas.microsoft.com/office/drawing/2014/main" id="{B8E70334-D0A3-4EF9-B7F0-C93139B8204D}"/>
              </a:ext>
            </a:extLst>
          </p:cNvPr>
          <p:cNvGrpSpPr/>
          <p:nvPr/>
        </p:nvGrpSpPr>
        <p:grpSpPr>
          <a:xfrm>
            <a:off x="2266837" y="4168765"/>
            <a:ext cx="3076079" cy="1316517"/>
            <a:chOff x="2302006" y="4264839"/>
            <a:chExt cx="3076079" cy="1316517"/>
          </a:xfrm>
        </p:grpSpPr>
        <p:grpSp>
          <p:nvGrpSpPr>
            <p:cNvPr id="55" name="Groep 54">
              <a:extLst>
                <a:ext uri="{FF2B5EF4-FFF2-40B4-BE49-F238E27FC236}">
                  <a16:creationId xmlns:a16="http://schemas.microsoft.com/office/drawing/2014/main" id="{FF265B9E-1F73-417A-818C-D718067A69D9}"/>
                </a:ext>
              </a:extLst>
            </p:cNvPr>
            <p:cNvGrpSpPr/>
            <p:nvPr/>
          </p:nvGrpSpPr>
          <p:grpSpPr>
            <a:xfrm rot="20454">
              <a:off x="2302006" y="4264839"/>
              <a:ext cx="2909986" cy="1221511"/>
              <a:chOff x="950223" y="4545949"/>
              <a:chExt cx="4630911" cy="1193915"/>
            </a:xfrm>
          </p:grpSpPr>
          <p:sp>
            <p:nvSpPr>
              <p:cNvPr id="57" name="Rechthoek 19">
                <a:extLst>
                  <a:ext uri="{FF2B5EF4-FFF2-40B4-BE49-F238E27FC236}">
                    <a16:creationId xmlns:a16="http://schemas.microsoft.com/office/drawing/2014/main" id="{C890E674-51D1-49C8-8D56-7DFFFE186C73}"/>
                  </a:ext>
                </a:extLst>
              </p:cNvPr>
              <p:cNvSpPr/>
              <p:nvPr/>
            </p:nvSpPr>
            <p:spPr>
              <a:xfrm>
                <a:off x="950223" y="4628945"/>
                <a:ext cx="4561070" cy="1110919"/>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Rechthoek 19">
                <a:extLst>
                  <a:ext uri="{FF2B5EF4-FFF2-40B4-BE49-F238E27FC236}">
                    <a16:creationId xmlns:a16="http://schemas.microsoft.com/office/drawing/2014/main" id="{5EC41B50-0AFD-48B4-BA24-3C2440DE28E2}"/>
                  </a:ext>
                </a:extLst>
              </p:cNvPr>
              <p:cNvSpPr/>
              <p:nvPr/>
            </p:nvSpPr>
            <p:spPr>
              <a:xfrm>
                <a:off x="1020064" y="4545949"/>
                <a:ext cx="4561070" cy="1110919"/>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6" name="Tekstvak 55">
              <a:extLst>
                <a:ext uri="{FF2B5EF4-FFF2-40B4-BE49-F238E27FC236}">
                  <a16:creationId xmlns:a16="http://schemas.microsoft.com/office/drawing/2014/main" id="{E44AA34C-33E2-46A1-A591-45D25F3AAD78}"/>
                </a:ext>
              </a:extLst>
            </p:cNvPr>
            <p:cNvSpPr txBox="1"/>
            <p:nvPr/>
          </p:nvSpPr>
          <p:spPr>
            <a:xfrm rot="20454">
              <a:off x="2917766" y="4496230"/>
              <a:ext cx="1731717" cy="609398"/>
            </a:xfrm>
            <a:prstGeom prst="rect">
              <a:avLst/>
            </a:prstGeom>
            <a:noFill/>
          </p:spPr>
          <p:txBody>
            <a:bodyPr wrap="square" lIns="0" tIns="0" rIns="0" bIns="0" rtlCol="0" anchor="t">
              <a:spAutoFit/>
            </a:bodyPr>
            <a:lstStyle/>
            <a:p>
              <a:pPr>
                <a:lnSpc>
                  <a:spcPct val="90000"/>
                </a:lnSpc>
              </a:pPr>
              <a:r>
                <a:rPr lang="nl-NL" sz="4400" b="1" dirty="0">
                  <a:solidFill>
                    <a:schemeClr val="bg1"/>
                  </a:solidFill>
                  <a:latin typeface="+mj-lt"/>
                </a:rPr>
                <a:t>SCOREN</a:t>
              </a:r>
            </a:p>
          </p:txBody>
        </p:sp>
        <p:grpSp>
          <p:nvGrpSpPr>
            <p:cNvPr id="137" name="Graphic 29">
              <a:extLst>
                <a:ext uri="{FF2B5EF4-FFF2-40B4-BE49-F238E27FC236}">
                  <a16:creationId xmlns:a16="http://schemas.microsoft.com/office/drawing/2014/main" id="{D0524F51-F121-4C2B-867D-3248A158DEA4}"/>
                </a:ext>
              </a:extLst>
            </p:cNvPr>
            <p:cNvGrpSpPr/>
            <p:nvPr/>
          </p:nvGrpSpPr>
          <p:grpSpPr>
            <a:xfrm>
              <a:off x="4944313" y="5251794"/>
              <a:ext cx="433772" cy="329562"/>
              <a:chOff x="3506271" y="2224087"/>
              <a:chExt cx="3171825" cy="2409825"/>
            </a:xfrm>
          </p:grpSpPr>
          <p:sp>
            <p:nvSpPr>
              <p:cNvPr id="138" name="Vrije vorm: vorm 137">
                <a:extLst>
                  <a:ext uri="{FF2B5EF4-FFF2-40B4-BE49-F238E27FC236}">
                    <a16:creationId xmlns:a16="http://schemas.microsoft.com/office/drawing/2014/main" id="{CD7C402B-2936-4132-A67D-9116670D1BC2}"/>
                  </a:ext>
                </a:extLst>
              </p:cNvPr>
              <p:cNvSpPr/>
              <p:nvPr/>
            </p:nvSpPr>
            <p:spPr>
              <a:xfrm>
                <a:off x="3811263" y="2224093"/>
                <a:ext cx="2862342" cy="2091317"/>
              </a:xfrm>
              <a:custGeom>
                <a:avLst/>
                <a:gdLst>
                  <a:gd name="connsiteX0" fmla="*/ 43051 w 2862342"/>
                  <a:gd name="connsiteY0" fmla="*/ 637597 h 2091317"/>
                  <a:gd name="connsiteX1" fmla="*/ 56958 w 2862342"/>
                  <a:gd name="connsiteY1" fmla="*/ 612737 h 2091317"/>
                  <a:gd name="connsiteX2" fmla="*/ 92010 w 2862342"/>
                  <a:gd name="connsiteY2" fmla="*/ 337941 h 2091317"/>
                  <a:gd name="connsiteX3" fmla="*/ 137444 w 2862342"/>
                  <a:gd name="connsiteY3" fmla="*/ 299555 h 2091317"/>
                  <a:gd name="connsiteX4" fmla="*/ 1313020 w 2862342"/>
                  <a:gd name="connsiteY4" fmla="*/ 404235 h 2091317"/>
                  <a:gd name="connsiteX5" fmla="*/ 1539810 w 2862342"/>
                  <a:gd name="connsiteY5" fmla="*/ 421094 h 2091317"/>
                  <a:gd name="connsiteX6" fmla="*/ 1665730 w 2862342"/>
                  <a:gd name="connsiteY6" fmla="*/ 433381 h 2091317"/>
                  <a:gd name="connsiteX7" fmla="*/ 1789555 w 2862342"/>
                  <a:gd name="connsiteY7" fmla="*/ 446240 h 2091317"/>
                  <a:gd name="connsiteX8" fmla="*/ 1824036 w 2862342"/>
                  <a:gd name="connsiteY8" fmla="*/ 417189 h 2091317"/>
                  <a:gd name="connsiteX9" fmla="*/ 1869280 w 2862342"/>
                  <a:gd name="connsiteY9" fmla="*/ 851 h 2091317"/>
                  <a:gd name="connsiteX10" fmla="*/ 1889854 w 2862342"/>
                  <a:gd name="connsiteY10" fmla="*/ 12376 h 2091317"/>
                  <a:gd name="connsiteX11" fmla="*/ 2852355 w 2862342"/>
                  <a:gd name="connsiteY11" fmla="*/ 1066698 h 2091317"/>
                  <a:gd name="connsiteX12" fmla="*/ 2847212 w 2862342"/>
                  <a:gd name="connsiteY12" fmla="*/ 1109561 h 2091317"/>
                  <a:gd name="connsiteX13" fmla="*/ 2236564 w 2862342"/>
                  <a:gd name="connsiteY13" fmla="*/ 1757070 h 2091317"/>
                  <a:gd name="connsiteX14" fmla="*/ 1938241 w 2862342"/>
                  <a:gd name="connsiteY14" fmla="*/ 2072729 h 2091317"/>
                  <a:gd name="connsiteX15" fmla="*/ 1912333 w 2862342"/>
                  <a:gd name="connsiteY15" fmla="*/ 2081016 h 2091317"/>
                  <a:gd name="connsiteX16" fmla="*/ 1895188 w 2862342"/>
                  <a:gd name="connsiteY16" fmla="*/ 2040534 h 2091317"/>
                  <a:gd name="connsiteX17" fmla="*/ 1845944 w 2862342"/>
                  <a:gd name="connsiteY17" fmla="*/ 1677251 h 2091317"/>
                  <a:gd name="connsiteX18" fmla="*/ 1779840 w 2862342"/>
                  <a:gd name="connsiteY18" fmla="*/ 1626197 h 2091317"/>
                  <a:gd name="connsiteX19" fmla="*/ 1548763 w 2862342"/>
                  <a:gd name="connsiteY19" fmla="*/ 1635246 h 2091317"/>
                  <a:gd name="connsiteX20" fmla="*/ 1260727 w 2862342"/>
                  <a:gd name="connsiteY20" fmla="*/ 1646104 h 2091317"/>
                  <a:gd name="connsiteX21" fmla="*/ 805718 w 2862342"/>
                  <a:gd name="connsiteY21" fmla="*/ 1664487 h 2091317"/>
                  <a:gd name="connsiteX22" fmla="*/ 588834 w 2862342"/>
                  <a:gd name="connsiteY22" fmla="*/ 1671822 h 2091317"/>
                  <a:gd name="connsiteX23" fmla="*/ 293559 w 2862342"/>
                  <a:gd name="connsiteY23" fmla="*/ 1682299 h 2091317"/>
                  <a:gd name="connsiteX24" fmla="*/ 108679 w 2862342"/>
                  <a:gd name="connsiteY24" fmla="*/ 1687538 h 2091317"/>
                  <a:gd name="connsiteX25" fmla="*/ 46099 w 2862342"/>
                  <a:gd name="connsiteY25" fmla="*/ 1632102 h 2091317"/>
                  <a:gd name="connsiteX26" fmla="*/ 28859 w 2862342"/>
                  <a:gd name="connsiteY26" fmla="*/ 1397978 h 2091317"/>
                  <a:gd name="connsiteX27" fmla="*/ 1713 w 2862342"/>
                  <a:gd name="connsiteY27" fmla="*/ 1029170 h 2091317"/>
                  <a:gd name="connsiteX28" fmla="*/ 16381 w 2862342"/>
                  <a:gd name="connsiteY28" fmla="*/ 820191 h 2091317"/>
                  <a:gd name="connsiteX29" fmla="*/ 34860 w 2862342"/>
                  <a:gd name="connsiteY29" fmla="*/ 643503 h 2091317"/>
                  <a:gd name="connsiteX30" fmla="*/ 43051 w 2862342"/>
                  <a:gd name="connsiteY30" fmla="*/ 637597 h 2091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62342" h="2091317">
                    <a:moveTo>
                      <a:pt x="43051" y="637597"/>
                    </a:moveTo>
                    <a:cubicBezTo>
                      <a:pt x="58006" y="635121"/>
                      <a:pt x="55624" y="623024"/>
                      <a:pt x="56958" y="612737"/>
                    </a:cubicBezTo>
                    <a:cubicBezTo>
                      <a:pt x="68864" y="521106"/>
                      <a:pt x="81913" y="429666"/>
                      <a:pt x="92010" y="337941"/>
                    </a:cubicBezTo>
                    <a:cubicBezTo>
                      <a:pt x="95344" y="307270"/>
                      <a:pt x="104392" y="296507"/>
                      <a:pt x="137444" y="299555"/>
                    </a:cubicBezTo>
                    <a:cubicBezTo>
                      <a:pt x="529207" y="335369"/>
                      <a:pt x="921066" y="369849"/>
                      <a:pt x="1313020" y="404235"/>
                    </a:cubicBezTo>
                    <a:cubicBezTo>
                      <a:pt x="1388553" y="410902"/>
                      <a:pt x="1464181" y="415569"/>
                      <a:pt x="1539810" y="421094"/>
                    </a:cubicBezTo>
                    <a:cubicBezTo>
                      <a:pt x="1583434" y="408521"/>
                      <a:pt x="1625249" y="413760"/>
                      <a:pt x="1665730" y="433381"/>
                    </a:cubicBezTo>
                    <a:cubicBezTo>
                      <a:pt x="1707069" y="437477"/>
                      <a:pt x="1748598" y="439858"/>
                      <a:pt x="1789555" y="446240"/>
                    </a:cubicBezTo>
                    <a:cubicBezTo>
                      <a:pt x="1815463" y="450240"/>
                      <a:pt x="1821559" y="441192"/>
                      <a:pt x="1824036" y="417189"/>
                    </a:cubicBezTo>
                    <a:cubicBezTo>
                      <a:pt x="1838228" y="278219"/>
                      <a:pt x="1854040" y="139440"/>
                      <a:pt x="1869280" y="851"/>
                    </a:cubicBezTo>
                    <a:cubicBezTo>
                      <a:pt x="1881472" y="-2959"/>
                      <a:pt x="1884805" y="6947"/>
                      <a:pt x="1889854" y="12376"/>
                    </a:cubicBezTo>
                    <a:cubicBezTo>
                      <a:pt x="2210656" y="363849"/>
                      <a:pt x="2530981" y="715702"/>
                      <a:pt x="2852355" y="1066698"/>
                    </a:cubicBezTo>
                    <a:cubicBezTo>
                      <a:pt x="2871119" y="1087177"/>
                      <a:pt x="2859975" y="1096131"/>
                      <a:pt x="2847212" y="1109561"/>
                    </a:cubicBezTo>
                    <a:cubicBezTo>
                      <a:pt x="2643567" y="1325302"/>
                      <a:pt x="2440113" y="1541234"/>
                      <a:pt x="2236564" y="1757070"/>
                    </a:cubicBezTo>
                    <a:cubicBezTo>
                      <a:pt x="2137313" y="1862417"/>
                      <a:pt x="2038253" y="1968049"/>
                      <a:pt x="1938241" y="2072729"/>
                    </a:cubicBezTo>
                    <a:cubicBezTo>
                      <a:pt x="1933573" y="2077587"/>
                      <a:pt x="1929287" y="2106352"/>
                      <a:pt x="1912333" y="2081016"/>
                    </a:cubicBezTo>
                    <a:cubicBezTo>
                      <a:pt x="1895950" y="2072062"/>
                      <a:pt x="1897283" y="2055489"/>
                      <a:pt x="1895188" y="2040534"/>
                    </a:cubicBezTo>
                    <a:cubicBezTo>
                      <a:pt x="1878043" y="1919567"/>
                      <a:pt x="1863279" y="1798218"/>
                      <a:pt x="1845944" y="1677251"/>
                    </a:cubicBezTo>
                    <a:cubicBezTo>
                      <a:pt x="1838323" y="1624197"/>
                      <a:pt x="1832608" y="1619339"/>
                      <a:pt x="1779840" y="1626197"/>
                    </a:cubicBezTo>
                    <a:cubicBezTo>
                      <a:pt x="1703164" y="1636198"/>
                      <a:pt x="1625725" y="1631721"/>
                      <a:pt x="1548763" y="1635246"/>
                    </a:cubicBezTo>
                    <a:cubicBezTo>
                      <a:pt x="1452942" y="1639722"/>
                      <a:pt x="1356644" y="1642294"/>
                      <a:pt x="1260727" y="1646104"/>
                    </a:cubicBezTo>
                    <a:cubicBezTo>
                      <a:pt x="1109089" y="1652200"/>
                      <a:pt x="957261" y="1654867"/>
                      <a:pt x="805718" y="1664487"/>
                    </a:cubicBezTo>
                    <a:cubicBezTo>
                      <a:pt x="733519" y="1669059"/>
                      <a:pt x="661033" y="1670393"/>
                      <a:pt x="588834" y="1671822"/>
                    </a:cubicBezTo>
                    <a:cubicBezTo>
                      <a:pt x="490345" y="1673822"/>
                      <a:pt x="392047" y="1680394"/>
                      <a:pt x="293559" y="1682299"/>
                    </a:cubicBezTo>
                    <a:cubicBezTo>
                      <a:pt x="232027" y="1683442"/>
                      <a:pt x="170305" y="1687347"/>
                      <a:pt x="108679" y="1687538"/>
                    </a:cubicBezTo>
                    <a:cubicBezTo>
                      <a:pt x="58291" y="1687728"/>
                      <a:pt x="50576" y="1682871"/>
                      <a:pt x="46099" y="1632102"/>
                    </a:cubicBezTo>
                    <a:cubicBezTo>
                      <a:pt x="39146" y="1554188"/>
                      <a:pt x="34479" y="1476083"/>
                      <a:pt x="28859" y="1397978"/>
                    </a:cubicBezTo>
                    <a:cubicBezTo>
                      <a:pt x="20096" y="1275010"/>
                      <a:pt x="13333" y="1151852"/>
                      <a:pt x="1713" y="1029170"/>
                    </a:cubicBezTo>
                    <a:cubicBezTo>
                      <a:pt x="-4955" y="958399"/>
                      <a:pt x="9523" y="889724"/>
                      <a:pt x="16381" y="820191"/>
                    </a:cubicBezTo>
                    <a:cubicBezTo>
                      <a:pt x="22192" y="761232"/>
                      <a:pt x="37241" y="703320"/>
                      <a:pt x="34860" y="643503"/>
                    </a:cubicBezTo>
                    <a:cubicBezTo>
                      <a:pt x="34669" y="638264"/>
                      <a:pt x="36765" y="634740"/>
                      <a:pt x="43051" y="637597"/>
                    </a:cubicBezTo>
                    <a:close/>
                  </a:path>
                </a:pathLst>
              </a:custGeom>
              <a:solidFill>
                <a:schemeClr val="accent4"/>
              </a:solidFill>
              <a:ln w="9525" cap="flat">
                <a:noFill/>
                <a:prstDash val="solid"/>
                <a:miter/>
              </a:ln>
            </p:spPr>
            <p:txBody>
              <a:bodyPr rtlCol="0" anchor="ctr"/>
              <a:lstStyle/>
              <a:p>
                <a:endParaRPr lang="en-GB"/>
              </a:p>
            </p:txBody>
          </p:sp>
          <p:sp>
            <p:nvSpPr>
              <p:cNvPr id="139" name="Vrije vorm: vorm 138">
                <a:extLst>
                  <a:ext uri="{FF2B5EF4-FFF2-40B4-BE49-F238E27FC236}">
                    <a16:creationId xmlns:a16="http://schemas.microsoft.com/office/drawing/2014/main" id="{EF4787B2-5621-460F-81C4-66B74C16EC89}"/>
                  </a:ext>
                </a:extLst>
              </p:cNvPr>
              <p:cNvSpPr/>
              <p:nvPr/>
            </p:nvSpPr>
            <p:spPr>
              <a:xfrm>
                <a:off x="3506465" y="2840375"/>
                <a:ext cx="2217225" cy="1798013"/>
              </a:xfrm>
              <a:custGeom>
                <a:avLst/>
                <a:gdLst>
                  <a:gd name="connsiteX0" fmla="*/ 347849 w 2217225"/>
                  <a:gd name="connsiteY0" fmla="*/ 21315 h 1798013"/>
                  <a:gd name="connsiteX1" fmla="*/ 355373 w 2217225"/>
                  <a:gd name="connsiteY1" fmla="*/ 44937 h 1798013"/>
                  <a:gd name="connsiteX2" fmla="*/ 332799 w 2217225"/>
                  <a:gd name="connsiteY2" fmla="*/ 217816 h 1798013"/>
                  <a:gd name="connsiteX3" fmla="*/ 324608 w 2217225"/>
                  <a:gd name="connsiteY3" fmla="*/ 472991 h 1798013"/>
                  <a:gd name="connsiteX4" fmla="*/ 363470 w 2217225"/>
                  <a:gd name="connsiteY4" fmla="*/ 1019821 h 1798013"/>
                  <a:gd name="connsiteX5" fmla="*/ 408713 w 2217225"/>
                  <a:gd name="connsiteY5" fmla="*/ 1060683 h 1798013"/>
                  <a:gd name="connsiteX6" fmla="*/ 1465988 w 2217225"/>
                  <a:gd name="connsiteY6" fmla="*/ 1020964 h 1798013"/>
                  <a:gd name="connsiteX7" fmla="*/ 2120928 w 2217225"/>
                  <a:gd name="connsiteY7" fmla="*/ 994484 h 1798013"/>
                  <a:gd name="connsiteX8" fmla="*/ 2160361 w 2217225"/>
                  <a:gd name="connsiteY8" fmla="*/ 1027346 h 1798013"/>
                  <a:gd name="connsiteX9" fmla="*/ 2217225 w 2217225"/>
                  <a:gd name="connsiteY9" fmla="*/ 1464734 h 1798013"/>
                  <a:gd name="connsiteX10" fmla="*/ 1903662 w 2217225"/>
                  <a:gd name="connsiteY10" fmla="*/ 1798013 h 1798013"/>
                  <a:gd name="connsiteX11" fmla="*/ 1858037 w 2217225"/>
                  <a:gd name="connsiteY11" fmla="*/ 1460638 h 1798013"/>
                  <a:gd name="connsiteX12" fmla="*/ 1842226 w 2217225"/>
                  <a:gd name="connsiteY12" fmla="*/ 1337099 h 1798013"/>
                  <a:gd name="connsiteX13" fmla="*/ 1812794 w 2217225"/>
                  <a:gd name="connsiteY13" fmla="*/ 1312619 h 1798013"/>
                  <a:gd name="connsiteX14" fmla="*/ 915729 w 2217225"/>
                  <a:gd name="connsiteY14" fmla="*/ 1346338 h 1798013"/>
                  <a:gd name="connsiteX15" fmla="*/ 79244 w 2217225"/>
                  <a:gd name="connsiteY15" fmla="*/ 1378723 h 1798013"/>
                  <a:gd name="connsiteX16" fmla="*/ 46954 w 2217225"/>
                  <a:gd name="connsiteY16" fmla="*/ 1347671 h 1798013"/>
                  <a:gd name="connsiteX17" fmla="*/ 662 w 2217225"/>
                  <a:gd name="connsiteY17" fmla="*/ 687208 h 1798013"/>
                  <a:gd name="connsiteX18" fmla="*/ 20951 w 2217225"/>
                  <a:gd name="connsiteY18" fmla="*/ 496613 h 1798013"/>
                  <a:gd name="connsiteX19" fmla="*/ 82292 w 2217225"/>
                  <a:gd name="connsiteY19" fmla="*/ 23887 h 1798013"/>
                  <a:gd name="connsiteX20" fmla="*/ 110295 w 2217225"/>
                  <a:gd name="connsiteY20" fmla="*/ 455 h 1798013"/>
                  <a:gd name="connsiteX21" fmla="*/ 347849 w 2217225"/>
                  <a:gd name="connsiteY21" fmla="*/ 21315 h 1798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17225" h="1798013">
                    <a:moveTo>
                      <a:pt x="347849" y="21315"/>
                    </a:moveTo>
                    <a:cubicBezTo>
                      <a:pt x="360231" y="26078"/>
                      <a:pt x="356612" y="35698"/>
                      <a:pt x="355373" y="44937"/>
                    </a:cubicBezTo>
                    <a:cubicBezTo>
                      <a:pt x="347753" y="102563"/>
                      <a:pt x="341657" y="160380"/>
                      <a:pt x="332799" y="217816"/>
                    </a:cubicBezTo>
                    <a:cubicBezTo>
                      <a:pt x="319655" y="302684"/>
                      <a:pt x="317369" y="387075"/>
                      <a:pt x="324608" y="472991"/>
                    </a:cubicBezTo>
                    <a:cubicBezTo>
                      <a:pt x="340038" y="655013"/>
                      <a:pt x="351754" y="837417"/>
                      <a:pt x="363470" y="1019821"/>
                    </a:cubicBezTo>
                    <a:cubicBezTo>
                      <a:pt x="365470" y="1051825"/>
                      <a:pt x="373185" y="1062207"/>
                      <a:pt x="408713" y="1060683"/>
                    </a:cubicBezTo>
                    <a:cubicBezTo>
                      <a:pt x="761043" y="1046110"/>
                      <a:pt x="1113563" y="1034108"/>
                      <a:pt x="1465988" y="1020964"/>
                    </a:cubicBezTo>
                    <a:cubicBezTo>
                      <a:pt x="1684302" y="1012772"/>
                      <a:pt x="1902615" y="1004105"/>
                      <a:pt x="2120928" y="994484"/>
                    </a:cubicBezTo>
                    <a:cubicBezTo>
                      <a:pt x="2147217" y="993341"/>
                      <a:pt x="2156932" y="999056"/>
                      <a:pt x="2160361" y="1027346"/>
                    </a:cubicBezTo>
                    <a:cubicBezTo>
                      <a:pt x="2177792" y="1173364"/>
                      <a:pt x="2197985" y="1319001"/>
                      <a:pt x="2217225" y="1464734"/>
                    </a:cubicBezTo>
                    <a:cubicBezTo>
                      <a:pt x="2114355" y="1574081"/>
                      <a:pt x="2011485" y="1683428"/>
                      <a:pt x="1903662" y="1798013"/>
                    </a:cubicBezTo>
                    <a:cubicBezTo>
                      <a:pt x="1887756" y="1680380"/>
                      <a:pt x="1872801" y="1570556"/>
                      <a:pt x="1858037" y="1460638"/>
                    </a:cubicBezTo>
                    <a:cubicBezTo>
                      <a:pt x="1852513" y="1419490"/>
                      <a:pt x="1846703" y="1378437"/>
                      <a:pt x="1842226" y="1337099"/>
                    </a:cubicBezTo>
                    <a:cubicBezTo>
                      <a:pt x="1840131" y="1318049"/>
                      <a:pt x="1832701" y="1311857"/>
                      <a:pt x="1812794" y="1312619"/>
                    </a:cubicBezTo>
                    <a:cubicBezTo>
                      <a:pt x="1513804" y="1324335"/>
                      <a:pt x="1214719" y="1335098"/>
                      <a:pt x="915729" y="1346338"/>
                    </a:cubicBezTo>
                    <a:cubicBezTo>
                      <a:pt x="636932" y="1356815"/>
                      <a:pt x="358040" y="1367198"/>
                      <a:pt x="79244" y="1378723"/>
                    </a:cubicBezTo>
                    <a:cubicBezTo>
                      <a:pt x="53717" y="1379771"/>
                      <a:pt x="48573" y="1371770"/>
                      <a:pt x="46954" y="1347671"/>
                    </a:cubicBezTo>
                    <a:cubicBezTo>
                      <a:pt x="32285" y="1127453"/>
                      <a:pt x="15140" y="907426"/>
                      <a:pt x="662" y="687208"/>
                    </a:cubicBezTo>
                    <a:cubicBezTo>
                      <a:pt x="-3529" y="623009"/>
                      <a:pt x="13235" y="560049"/>
                      <a:pt x="20951" y="496613"/>
                    </a:cubicBezTo>
                    <a:cubicBezTo>
                      <a:pt x="40191" y="338879"/>
                      <a:pt x="62480" y="181526"/>
                      <a:pt x="82292" y="23887"/>
                    </a:cubicBezTo>
                    <a:cubicBezTo>
                      <a:pt x="84768" y="4265"/>
                      <a:pt x="89150" y="-1831"/>
                      <a:pt x="110295" y="455"/>
                    </a:cubicBezTo>
                    <a:cubicBezTo>
                      <a:pt x="189257" y="8647"/>
                      <a:pt x="268601" y="14552"/>
                      <a:pt x="347849" y="21315"/>
                    </a:cubicBezTo>
                    <a:close/>
                  </a:path>
                </a:pathLst>
              </a:custGeom>
              <a:solidFill>
                <a:srgbClr val="000000"/>
              </a:solidFill>
              <a:ln w="9525" cap="flat">
                <a:noFill/>
                <a:prstDash val="solid"/>
                <a:miter/>
              </a:ln>
            </p:spPr>
            <p:txBody>
              <a:bodyPr rtlCol="0" anchor="ctr"/>
              <a:lstStyle/>
              <a:p>
                <a:endParaRPr lang="en-GB"/>
              </a:p>
            </p:txBody>
          </p:sp>
          <p:sp>
            <p:nvSpPr>
              <p:cNvPr id="140" name="Vrije vorm: vorm 139">
                <a:extLst>
                  <a:ext uri="{FF2B5EF4-FFF2-40B4-BE49-F238E27FC236}">
                    <a16:creationId xmlns:a16="http://schemas.microsoft.com/office/drawing/2014/main" id="{DF8A00D8-2948-425B-B173-EA4A5206917A}"/>
                  </a:ext>
                </a:extLst>
              </p:cNvPr>
              <p:cNvSpPr/>
              <p:nvPr/>
            </p:nvSpPr>
            <p:spPr>
              <a:xfrm>
                <a:off x="5350977" y="2532411"/>
                <a:ext cx="125920" cy="125063"/>
              </a:xfrm>
              <a:custGeom>
                <a:avLst/>
                <a:gdLst>
                  <a:gd name="connsiteX0" fmla="*/ 125921 w 125920"/>
                  <a:gd name="connsiteY0" fmla="*/ 125063 h 125063"/>
                  <a:gd name="connsiteX1" fmla="*/ 0 w 125920"/>
                  <a:gd name="connsiteY1" fmla="*/ 112776 h 125063"/>
                  <a:gd name="connsiteX2" fmla="*/ 13907 w 125920"/>
                  <a:gd name="connsiteY2" fmla="*/ 0 h 125063"/>
                  <a:gd name="connsiteX3" fmla="*/ 125921 w 125920"/>
                  <a:gd name="connsiteY3" fmla="*/ 125063 h 125063"/>
                </a:gdLst>
                <a:ahLst/>
                <a:cxnLst>
                  <a:cxn ang="0">
                    <a:pos x="connsiteX0" y="connsiteY0"/>
                  </a:cxn>
                  <a:cxn ang="0">
                    <a:pos x="connsiteX1" y="connsiteY1"/>
                  </a:cxn>
                  <a:cxn ang="0">
                    <a:pos x="connsiteX2" y="connsiteY2"/>
                  </a:cxn>
                  <a:cxn ang="0">
                    <a:pos x="connsiteX3" y="connsiteY3"/>
                  </a:cxn>
                </a:cxnLst>
                <a:rect l="l" t="t" r="r" b="b"/>
                <a:pathLst>
                  <a:path w="125920" h="125063">
                    <a:moveTo>
                      <a:pt x="125921" y="125063"/>
                    </a:moveTo>
                    <a:cubicBezTo>
                      <a:pt x="83725" y="122777"/>
                      <a:pt x="41529" y="121539"/>
                      <a:pt x="0" y="112776"/>
                    </a:cubicBezTo>
                    <a:cubicBezTo>
                      <a:pt x="4286" y="77915"/>
                      <a:pt x="8573" y="43053"/>
                      <a:pt x="13907" y="0"/>
                    </a:cubicBezTo>
                    <a:cubicBezTo>
                      <a:pt x="53912" y="44672"/>
                      <a:pt x="89916" y="84868"/>
                      <a:pt x="125921" y="125063"/>
                    </a:cubicBezTo>
                    <a:close/>
                  </a:path>
                </a:pathLst>
              </a:custGeom>
              <a:solidFill>
                <a:srgbClr val="040303"/>
              </a:solidFill>
              <a:ln w="9525" cap="flat">
                <a:noFill/>
                <a:prstDash val="solid"/>
                <a:miter/>
              </a:ln>
            </p:spPr>
            <p:txBody>
              <a:bodyPr rtlCol="0" anchor="ctr"/>
              <a:lstStyle/>
              <a:p>
                <a:endParaRPr lang="en-GB"/>
              </a:p>
            </p:txBody>
          </p:sp>
        </p:grpSp>
      </p:grpSp>
      <p:grpSp>
        <p:nvGrpSpPr>
          <p:cNvPr id="148" name="Groep 147">
            <a:extLst>
              <a:ext uri="{FF2B5EF4-FFF2-40B4-BE49-F238E27FC236}">
                <a16:creationId xmlns:a16="http://schemas.microsoft.com/office/drawing/2014/main" id="{C6F11930-718D-499B-9189-49E75BB5879B}"/>
              </a:ext>
            </a:extLst>
          </p:cNvPr>
          <p:cNvGrpSpPr/>
          <p:nvPr/>
        </p:nvGrpSpPr>
        <p:grpSpPr>
          <a:xfrm>
            <a:off x="5695392" y="4163952"/>
            <a:ext cx="4804100" cy="1221703"/>
            <a:chOff x="5730564" y="4260026"/>
            <a:chExt cx="2757056" cy="1221703"/>
          </a:xfrm>
        </p:grpSpPr>
        <p:grpSp>
          <p:nvGrpSpPr>
            <p:cNvPr id="65" name="Groep 64">
              <a:extLst>
                <a:ext uri="{FF2B5EF4-FFF2-40B4-BE49-F238E27FC236}">
                  <a16:creationId xmlns:a16="http://schemas.microsoft.com/office/drawing/2014/main" id="{E1EC4367-AE90-4F66-AD89-27F22DBB70E9}"/>
                </a:ext>
              </a:extLst>
            </p:cNvPr>
            <p:cNvGrpSpPr/>
            <p:nvPr/>
          </p:nvGrpSpPr>
          <p:grpSpPr>
            <a:xfrm rot="20454">
              <a:off x="5730564" y="4260026"/>
              <a:ext cx="2757056" cy="1221703"/>
              <a:chOff x="950223" y="4545761"/>
              <a:chExt cx="5317206" cy="1194103"/>
            </a:xfrm>
          </p:grpSpPr>
          <p:sp>
            <p:nvSpPr>
              <p:cNvPr id="67" name="Rechthoek 19">
                <a:extLst>
                  <a:ext uri="{FF2B5EF4-FFF2-40B4-BE49-F238E27FC236}">
                    <a16:creationId xmlns:a16="http://schemas.microsoft.com/office/drawing/2014/main" id="{8997F428-713C-45ED-ACA6-BAB39F01729C}"/>
                  </a:ext>
                </a:extLst>
              </p:cNvPr>
              <p:cNvSpPr/>
              <p:nvPr/>
            </p:nvSpPr>
            <p:spPr>
              <a:xfrm>
                <a:off x="950223" y="4628945"/>
                <a:ext cx="4561070" cy="1110919"/>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hthoek 19">
                <a:extLst>
                  <a:ext uri="{FF2B5EF4-FFF2-40B4-BE49-F238E27FC236}">
                    <a16:creationId xmlns:a16="http://schemas.microsoft.com/office/drawing/2014/main" id="{F9A03D38-5152-41AD-AF71-5D1DD1A33D75}"/>
                  </a:ext>
                </a:extLst>
              </p:cNvPr>
              <p:cNvSpPr/>
              <p:nvPr/>
            </p:nvSpPr>
            <p:spPr>
              <a:xfrm>
                <a:off x="1020048" y="4545761"/>
                <a:ext cx="5247381" cy="1110919"/>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6" name="Tekstvak 65">
              <a:extLst>
                <a:ext uri="{FF2B5EF4-FFF2-40B4-BE49-F238E27FC236}">
                  <a16:creationId xmlns:a16="http://schemas.microsoft.com/office/drawing/2014/main" id="{48DC8EE1-7FC0-45D8-B9BE-0EB3513824D8}"/>
                </a:ext>
              </a:extLst>
            </p:cNvPr>
            <p:cNvSpPr txBox="1"/>
            <p:nvPr/>
          </p:nvSpPr>
          <p:spPr>
            <a:xfrm rot="20454">
              <a:off x="5845749" y="4561117"/>
              <a:ext cx="2536823" cy="443198"/>
            </a:xfrm>
            <a:prstGeom prst="rect">
              <a:avLst/>
            </a:prstGeom>
            <a:noFill/>
          </p:spPr>
          <p:txBody>
            <a:bodyPr wrap="square" lIns="0" tIns="0" rIns="0" bIns="0" rtlCol="0" anchor="t">
              <a:spAutoFit/>
            </a:bodyPr>
            <a:lstStyle/>
            <a:p>
              <a:pPr algn="ctr">
                <a:lnSpc>
                  <a:spcPct val="90000"/>
                </a:lnSpc>
              </a:pPr>
              <a:r>
                <a:rPr lang="nl-NL" sz="3200" b="1" dirty="0">
                  <a:latin typeface="+mj-lt"/>
                </a:rPr>
                <a:t>AANVALLEN EN VERDEDIGEN</a:t>
              </a:r>
            </a:p>
          </p:txBody>
        </p:sp>
        <p:sp>
          <p:nvSpPr>
            <p:cNvPr id="144" name="Vrije vorm: vorm 143">
              <a:extLst>
                <a:ext uri="{FF2B5EF4-FFF2-40B4-BE49-F238E27FC236}">
                  <a16:creationId xmlns:a16="http://schemas.microsoft.com/office/drawing/2014/main" id="{DBC2B6F0-CCEC-4BAB-953C-583B6C897FC4}"/>
                </a:ext>
              </a:extLst>
            </p:cNvPr>
            <p:cNvSpPr/>
            <p:nvPr/>
          </p:nvSpPr>
          <p:spPr>
            <a:xfrm>
              <a:off x="8117388" y="5294571"/>
              <a:ext cx="17221" cy="17103"/>
            </a:xfrm>
            <a:custGeom>
              <a:avLst/>
              <a:gdLst>
                <a:gd name="connsiteX0" fmla="*/ 125921 w 125920"/>
                <a:gd name="connsiteY0" fmla="*/ 125063 h 125063"/>
                <a:gd name="connsiteX1" fmla="*/ 0 w 125920"/>
                <a:gd name="connsiteY1" fmla="*/ 112776 h 125063"/>
                <a:gd name="connsiteX2" fmla="*/ 13907 w 125920"/>
                <a:gd name="connsiteY2" fmla="*/ 0 h 125063"/>
                <a:gd name="connsiteX3" fmla="*/ 125921 w 125920"/>
                <a:gd name="connsiteY3" fmla="*/ 125063 h 125063"/>
              </a:gdLst>
              <a:ahLst/>
              <a:cxnLst>
                <a:cxn ang="0">
                  <a:pos x="connsiteX0" y="connsiteY0"/>
                </a:cxn>
                <a:cxn ang="0">
                  <a:pos x="connsiteX1" y="connsiteY1"/>
                </a:cxn>
                <a:cxn ang="0">
                  <a:pos x="connsiteX2" y="connsiteY2"/>
                </a:cxn>
                <a:cxn ang="0">
                  <a:pos x="connsiteX3" y="connsiteY3"/>
                </a:cxn>
              </a:cxnLst>
              <a:rect l="l" t="t" r="r" b="b"/>
              <a:pathLst>
                <a:path w="125920" h="125063">
                  <a:moveTo>
                    <a:pt x="125921" y="125063"/>
                  </a:moveTo>
                  <a:cubicBezTo>
                    <a:pt x="83725" y="122777"/>
                    <a:pt x="41529" y="121539"/>
                    <a:pt x="0" y="112776"/>
                  </a:cubicBezTo>
                  <a:cubicBezTo>
                    <a:pt x="4286" y="77915"/>
                    <a:pt x="8573" y="43053"/>
                    <a:pt x="13907" y="0"/>
                  </a:cubicBezTo>
                  <a:cubicBezTo>
                    <a:pt x="53912" y="44672"/>
                    <a:pt x="89916" y="84868"/>
                    <a:pt x="125921" y="125063"/>
                  </a:cubicBezTo>
                  <a:close/>
                </a:path>
              </a:pathLst>
            </a:custGeom>
            <a:solidFill>
              <a:srgbClr val="040303"/>
            </a:solidFill>
            <a:ln w="9525" cap="flat">
              <a:noFill/>
              <a:prstDash val="solid"/>
              <a:miter/>
            </a:ln>
          </p:spPr>
          <p:txBody>
            <a:bodyPr rtlCol="0" anchor="ctr"/>
            <a:lstStyle/>
            <a:p>
              <a:endParaRPr lang="en-GB"/>
            </a:p>
          </p:txBody>
        </p:sp>
      </p:grpSp>
      <p:grpSp>
        <p:nvGrpSpPr>
          <p:cNvPr id="154" name="Groep 153">
            <a:extLst>
              <a:ext uri="{FF2B5EF4-FFF2-40B4-BE49-F238E27FC236}">
                <a16:creationId xmlns:a16="http://schemas.microsoft.com/office/drawing/2014/main" id="{AF178164-8DB6-4CFF-9417-4D32A4C76978}"/>
              </a:ext>
            </a:extLst>
          </p:cNvPr>
          <p:cNvGrpSpPr/>
          <p:nvPr/>
        </p:nvGrpSpPr>
        <p:grpSpPr>
          <a:xfrm rot="21368666">
            <a:off x="11130079" y="6326921"/>
            <a:ext cx="380903" cy="277014"/>
            <a:chOff x="950223" y="4545761"/>
            <a:chExt cx="4630895" cy="1194103"/>
          </a:xfrm>
        </p:grpSpPr>
        <p:sp>
          <p:nvSpPr>
            <p:cNvPr id="155" name="Rechthoek 19">
              <a:extLst>
                <a:ext uri="{FF2B5EF4-FFF2-40B4-BE49-F238E27FC236}">
                  <a16:creationId xmlns:a16="http://schemas.microsoft.com/office/drawing/2014/main" id="{2A48F859-5B72-4C41-ACE9-6F2B2D6CD1ED}"/>
                </a:ext>
              </a:extLst>
            </p:cNvPr>
            <p:cNvSpPr/>
            <p:nvPr/>
          </p:nvSpPr>
          <p:spPr>
            <a:xfrm>
              <a:off x="950223" y="4628945"/>
              <a:ext cx="4561070" cy="1110919"/>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6" name="Rechthoek 19">
              <a:extLst>
                <a:ext uri="{FF2B5EF4-FFF2-40B4-BE49-F238E27FC236}">
                  <a16:creationId xmlns:a16="http://schemas.microsoft.com/office/drawing/2014/main" id="{DBE8C60D-86EF-4538-9179-E877E80210AA}"/>
                </a:ext>
              </a:extLst>
            </p:cNvPr>
            <p:cNvSpPr/>
            <p:nvPr/>
          </p:nvSpPr>
          <p:spPr>
            <a:xfrm>
              <a:off x="1020048" y="4545761"/>
              <a:ext cx="4561070" cy="1110919"/>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7" name="Tijdelijke aanduiding voor dianummer 4">
            <a:extLst>
              <a:ext uri="{FF2B5EF4-FFF2-40B4-BE49-F238E27FC236}">
                <a16:creationId xmlns:a16="http://schemas.microsoft.com/office/drawing/2014/main" id="{A3A4C9A3-47B6-4072-9AC6-1A5D9EC09157}"/>
              </a:ext>
            </a:extLst>
          </p:cNvPr>
          <p:cNvSpPr>
            <a:spLocks noGrp="1"/>
          </p:cNvSpPr>
          <p:nvPr>
            <p:ph type="sldNum" sz="quarter" idx="12"/>
          </p:nvPr>
        </p:nvSpPr>
        <p:spPr>
          <a:xfrm>
            <a:off x="10891684" y="6356352"/>
            <a:ext cx="462116" cy="236178"/>
          </a:xfrm>
        </p:spPr>
        <p:txBody>
          <a:bodyPr/>
          <a:lstStyle/>
          <a:p>
            <a:fld id="{E75BFFD5-5BBF-47BE-B5A6-386388B0B4F6}" type="slidenum">
              <a:rPr lang="en-GB" smtClean="0"/>
              <a:t>7</a:t>
            </a:fld>
            <a:endParaRPr lang="en-GB" dirty="0"/>
          </a:p>
        </p:txBody>
      </p:sp>
      <p:sp>
        <p:nvSpPr>
          <p:cNvPr id="165" name="Link 1">
            <a:hlinkClick r:id="rId5" action="ppaction://hlinksldjump"/>
            <a:extLst>
              <a:ext uri="{FF2B5EF4-FFF2-40B4-BE49-F238E27FC236}">
                <a16:creationId xmlns:a16="http://schemas.microsoft.com/office/drawing/2014/main" id="{28F303D9-0AC4-4411-99AC-A915B6F721BD}"/>
              </a:ext>
            </a:extLst>
          </p:cNvPr>
          <p:cNvSpPr/>
          <p:nvPr/>
        </p:nvSpPr>
        <p:spPr>
          <a:xfrm>
            <a:off x="3728838" y="3074586"/>
            <a:ext cx="581454" cy="52746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jdelijke aanduiding voor datum 2">
            <a:extLst>
              <a:ext uri="{FF2B5EF4-FFF2-40B4-BE49-F238E27FC236}">
                <a16:creationId xmlns:a16="http://schemas.microsoft.com/office/drawing/2014/main" id="{B789FBED-CCCD-4625-80DC-C9E0D1C0E831}"/>
              </a:ext>
            </a:extLst>
          </p:cNvPr>
          <p:cNvSpPr>
            <a:spLocks noGrp="1"/>
          </p:cNvSpPr>
          <p:nvPr>
            <p:ph type="dt" sz="half" idx="10"/>
          </p:nvPr>
        </p:nvSpPr>
        <p:spPr/>
        <p:txBody>
          <a:bodyPr/>
          <a:lstStyle/>
          <a:p>
            <a:fld id="{BB352C6E-DCE5-4289-863C-98938864FA05}" type="datetime1">
              <a:rPr lang="nl-NL" smtClean="0"/>
              <a:t>22-09-2023</a:t>
            </a:fld>
            <a:endParaRPr lang="en-GB" dirty="0"/>
          </a:p>
        </p:txBody>
      </p:sp>
      <p:sp>
        <p:nvSpPr>
          <p:cNvPr id="166" name="Link 2">
            <a:hlinkClick r:id="" action="ppaction://noaction"/>
            <a:extLst>
              <a:ext uri="{FF2B5EF4-FFF2-40B4-BE49-F238E27FC236}">
                <a16:creationId xmlns:a16="http://schemas.microsoft.com/office/drawing/2014/main" id="{4BF47898-03BB-455F-981E-8C487FB1C20F}"/>
              </a:ext>
            </a:extLst>
          </p:cNvPr>
          <p:cNvSpPr/>
          <p:nvPr/>
        </p:nvSpPr>
        <p:spPr>
          <a:xfrm>
            <a:off x="7022863" y="3125594"/>
            <a:ext cx="581454" cy="52746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 name="Link 3">
            <a:hlinkClick r:id="" action="ppaction://noaction"/>
            <a:extLst>
              <a:ext uri="{FF2B5EF4-FFF2-40B4-BE49-F238E27FC236}">
                <a16:creationId xmlns:a16="http://schemas.microsoft.com/office/drawing/2014/main" id="{BEAAA101-D670-48AC-9117-1460C8E86BEB}"/>
              </a:ext>
            </a:extLst>
          </p:cNvPr>
          <p:cNvSpPr/>
          <p:nvPr/>
        </p:nvSpPr>
        <p:spPr>
          <a:xfrm>
            <a:off x="10957190" y="3123845"/>
            <a:ext cx="581454" cy="52746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8" name="Link 4">
            <a:hlinkClick r:id="" action="ppaction://noaction"/>
            <a:extLst>
              <a:ext uri="{FF2B5EF4-FFF2-40B4-BE49-F238E27FC236}">
                <a16:creationId xmlns:a16="http://schemas.microsoft.com/office/drawing/2014/main" id="{DFB5A9B5-430D-402F-B776-CF0AE33C28ED}"/>
              </a:ext>
            </a:extLst>
          </p:cNvPr>
          <p:cNvSpPr/>
          <p:nvPr/>
        </p:nvSpPr>
        <p:spPr>
          <a:xfrm>
            <a:off x="4842424" y="5065483"/>
            <a:ext cx="581454" cy="52746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31733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fill="hold" nodeType="withEffect">
                                  <p:stCondLst>
                                    <p:cond delay="0"/>
                                  </p:stCondLst>
                                  <p:childTnLst>
                                    <p:animMotion origin="layout" path="M 2.5E-6 -3.7037E-7 L 1.28554 -3.7037E-7 " pathEditMode="relative" rAng="0" ptsTypes="AA">
                                      <p:cBhvr>
                                        <p:cTn id="6" dur="3000" fill="hold"/>
                                        <p:tgtEl>
                                          <p:spTgt spid="18"/>
                                        </p:tgtEl>
                                        <p:attrNameLst>
                                          <p:attrName>ppt_x</p:attrName>
                                          <p:attrName>ppt_y</p:attrName>
                                        </p:attrNameLst>
                                      </p:cBhvr>
                                      <p:rCtr x="64271" y="0"/>
                                    </p:animMotion>
                                  </p:childTnLst>
                                </p:cTn>
                              </p:par>
                              <p:par>
                                <p:cTn id="7" presetID="8" presetClass="emph" presetSubtype="0" accel="44000" fill="hold" nodeType="withEffect">
                                  <p:stCondLst>
                                    <p:cond delay="0"/>
                                  </p:stCondLst>
                                  <p:childTnLst>
                                    <p:animRot by="22800000">
                                      <p:cBhvr>
                                        <p:cTn id="8" dur="3000" fill="hold"/>
                                        <p:tgtEl>
                                          <p:spTgt spid="18"/>
                                        </p:tgtEl>
                                        <p:attrNameLst>
                                          <p:attrName>r</p:attrName>
                                        </p:attrNameLst>
                                      </p:cBhvr>
                                    </p:animRot>
                                  </p:childTnLst>
                                </p:cTn>
                              </p:par>
                              <p:par>
                                <p:cTn id="9" presetID="63" presetClass="path" presetSubtype="0" accel="50000" fill="hold" grpId="0" nodeType="withEffect">
                                  <p:stCondLst>
                                    <p:cond delay="0"/>
                                  </p:stCondLst>
                                  <p:childTnLst>
                                    <p:animMotion origin="layout" path="M 1.66667E-6 -2.22222E-6 L 1.28555 -2.22222E-6 " pathEditMode="relative" rAng="0" ptsTypes="AA">
                                      <p:cBhvr>
                                        <p:cTn id="10" dur="3000" fill="hold"/>
                                        <p:tgtEl>
                                          <p:spTgt spid="70"/>
                                        </p:tgtEl>
                                        <p:attrNameLst>
                                          <p:attrName>ppt_x</p:attrName>
                                          <p:attrName>ppt_y</p:attrName>
                                        </p:attrNameLst>
                                      </p:cBhvr>
                                      <p:rCtr x="64271" y="0"/>
                                    </p:animMotion>
                                  </p:childTnLst>
                                </p:cTn>
                              </p:par>
                              <p:par>
                                <p:cTn id="11" presetID="53" presetClass="entr" presetSubtype="16" fill="hold" nodeType="withEffect">
                                  <p:stCondLst>
                                    <p:cond delay="1500"/>
                                  </p:stCondLst>
                                  <p:childTnLst>
                                    <p:set>
                                      <p:cBhvr>
                                        <p:cTn id="12" dur="1" fill="hold">
                                          <p:stCondLst>
                                            <p:cond delay="0"/>
                                          </p:stCondLst>
                                        </p:cTn>
                                        <p:tgtEl>
                                          <p:spTgt spid="145"/>
                                        </p:tgtEl>
                                        <p:attrNameLst>
                                          <p:attrName>style.visibility</p:attrName>
                                        </p:attrNameLst>
                                      </p:cBhvr>
                                      <p:to>
                                        <p:strVal val="visible"/>
                                      </p:to>
                                    </p:set>
                                    <p:anim calcmode="lin" valueType="num">
                                      <p:cBhvr>
                                        <p:cTn id="13" dur="350" fill="hold"/>
                                        <p:tgtEl>
                                          <p:spTgt spid="145"/>
                                        </p:tgtEl>
                                        <p:attrNameLst>
                                          <p:attrName>ppt_w</p:attrName>
                                        </p:attrNameLst>
                                      </p:cBhvr>
                                      <p:tavLst>
                                        <p:tav tm="0">
                                          <p:val>
                                            <p:fltVal val="0"/>
                                          </p:val>
                                        </p:tav>
                                        <p:tav tm="100000">
                                          <p:val>
                                            <p:strVal val="#ppt_w"/>
                                          </p:val>
                                        </p:tav>
                                      </p:tavLst>
                                    </p:anim>
                                    <p:anim calcmode="lin" valueType="num">
                                      <p:cBhvr>
                                        <p:cTn id="14" dur="350" fill="hold"/>
                                        <p:tgtEl>
                                          <p:spTgt spid="145"/>
                                        </p:tgtEl>
                                        <p:attrNameLst>
                                          <p:attrName>ppt_h</p:attrName>
                                        </p:attrNameLst>
                                      </p:cBhvr>
                                      <p:tavLst>
                                        <p:tav tm="0">
                                          <p:val>
                                            <p:fltVal val="0"/>
                                          </p:val>
                                        </p:tav>
                                        <p:tav tm="100000">
                                          <p:val>
                                            <p:strVal val="#ppt_h"/>
                                          </p:val>
                                        </p:tav>
                                      </p:tavLst>
                                    </p:anim>
                                    <p:animEffect transition="in" filter="fade">
                                      <p:cBhvr>
                                        <p:cTn id="15" dur="350"/>
                                        <p:tgtEl>
                                          <p:spTgt spid="145"/>
                                        </p:tgtEl>
                                      </p:cBhvr>
                                    </p:animEffect>
                                  </p:childTnLst>
                                </p:cTn>
                              </p:par>
                              <p:par>
                                <p:cTn id="16" presetID="6" presetClass="emph" presetSubtype="0" accel="100000" autoRev="1" fill="hold" nodeType="withEffect">
                                  <p:stCondLst>
                                    <p:cond delay="1500"/>
                                  </p:stCondLst>
                                  <p:childTnLst>
                                    <p:animScale>
                                      <p:cBhvr>
                                        <p:cTn id="17" dur="250" fill="hold"/>
                                        <p:tgtEl>
                                          <p:spTgt spid="145"/>
                                        </p:tgtEl>
                                      </p:cBhvr>
                                      <p:by x="115000" y="115000"/>
                                    </p:animScale>
                                  </p:childTnLst>
                                </p:cTn>
                              </p:par>
                              <p:par>
                                <p:cTn id="18" presetID="53" presetClass="entr" presetSubtype="16" fill="hold" nodeType="withEffect">
                                  <p:stCondLst>
                                    <p:cond delay="2000"/>
                                  </p:stCondLst>
                                  <p:childTnLst>
                                    <p:set>
                                      <p:cBhvr>
                                        <p:cTn id="19" dur="1" fill="hold">
                                          <p:stCondLst>
                                            <p:cond delay="0"/>
                                          </p:stCondLst>
                                        </p:cTn>
                                        <p:tgtEl>
                                          <p:spTgt spid="146"/>
                                        </p:tgtEl>
                                        <p:attrNameLst>
                                          <p:attrName>style.visibility</p:attrName>
                                        </p:attrNameLst>
                                      </p:cBhvr>
                                      <p:to>
                                        <p:strVal val="visible"/>
                                      </p:to>
                                    </p:set>
                                    <p:anim calcmode="lin" valueType="num">
                                      <p:cBhvr>
                                        <p:cTn id="20" dur="350" fill="hold"/>
                                        <p:tgtEl>
                                          <p:spTgt spid="146"/>
                                        </p:tgtEl>
                                        <p:attrNameLst>
                                          <p:attrName>ppt_w</p:attrName>
                                        </p:attrNameLst>
                                      </p:cBhvr>
                                      <p:tavLst>
                                        <p:tav tm="0">
                                          <p:val>
                                            <p:fltVal val="0"/>
                                          </p:val>
                                        </p:tav>
                                        <p:tav tm="100000">
                                          <p:val>
                                            <p:strVal val="#ppt_w"/>
                                          </p:val>
                                        </p:tav>
                                      </p:tavLst>
                                    </p:anim>
                                    <p:anim calcmode="lin" valueType="num">
                                      <p:cBhvr>
                                        <p:cTn id="21" dur="350" fill="hold"/>
                                        <p:tgtEl>
                                          <p:spTgt spid="146"/>
                                        </p:tgtEl>
                                        <p:attrNameLst>
                                          <p:attrName>ppt_h</p:attrName>
                                        </p:attrNameLst>
                                      </p:cBhvr>
                                      <p:tavLst>
                                        <p:tav tm="0">
                                          <p:val>
                                            <p:fltVal val="0"/>
                                          </p:val>
                                        </p:tav>
                                        <p:tav tm="100000">
                                          <p:val>
                                            <p:strVal val="#ppt_h"/>
                                          </p:val>
                                        </p:tav>
                                      </p:tavLst>
                                    </p:anim>
                                    <p:animEffect transition="in" filter="fade">
                                      <p:cBhvr>
                                        <p:cTn id="22" dur="350"/>
                                        <p:tgtEl>
                                          <p:spTgt spid="146"/>
                                        </p:tgtEl>
                                      </p:cBhvr>
                                    </p:animEffect>
                                  </p:childTnLst>
                                </p:cTn>
                              </p:par>
                              <p:par>
                                <p:cTn id="23" presetID="6" presetClass="emph" presetSubtype="0" accel="100000" autoRev="1" fill="hold" nodeType="withEffect">
                                  <p:stCondLst>
                                    <p:cond delay="2000"/>
                                  </p:stCondLst>
                                  <p:childTnLst>
                                    <p:animScale>
                                      <p:cBhvr>
                                        <p:cTn id="24" dur="250" fill="hold"/>
                                        <p:tgtEl>
                                          <p:spTgt spid="146"/>
                                        </p:tgtEl>
                                      </p:cBhvr>
                                      <p:by x="115000" y="115000"/>
                                    </p:animScale>
                                  </p:childTnLst>
                                </p:cTn>
                              </p:par>
                              <p:par>
                                <p:cTn id="25" presetID="53" presetClass="entr" presetSubtype="16" fill="hold" nodeType="withEffect">
                                  <p:stCondLst>
                                    <p:cond delay="2500"/>
                                  </p:stCondLst>
                                  <p:childTnLst>
                                    <p:set>
                                      <p:cBhvr>
                                        <p:cTn id="26" dur="1" fill="hold">
                                          <p:stCondLst>
                                            <p:cond delay="0"/>
                                          </p:stCondLst>
                                        </p:cTn>
                                        <p:tgtEl>
                                          <p:spTgt spid="147"/>
                                        </p:tgtEl>
                                        <p:attrNameLst>
                                          <p:attrName>style.visibility</p:attrName>
                                        </p:attrNameLst>
                                      </p:cBhvr>
                                      <p:to>
                                        <p:strVal val="visible"/>
                                      </p:to>
                                    </p:set>
                                    <p:anim calcmode="lin" valueType="num">
                                      <p:cBhvr>
                                        <p:cTn id="27" dur="350" fill="hold"/>
                                        <p:tgtEl>
                                          <p:spTgt spid="147"/>
                                        </p:tgtEl>
                                        <p:attrNameLst>
                                          <p:attrName>ppt_w</p:attrName>
                                        </p:attrNameLst>
                                      </p:cBhvr>
                                      <p:tavLst>
                                        <p:tav tm="0">
                                          <p:val>
                                            <p:fltVal val="0"/>
                                          </p:val>
                                        </p:tav>
                                        <p:tav tm="100000">
                                          <p:val>
                                            <p:strVal val="#ppt_w"/>
                                          </p:val>
                                        </p:tav>
                                      </p:tavLst>
                                    </p:anim>
                                    <p:anim calcmode="lin" valueType="num">
                                      <p:cBhvr>
                                        <p:cTn id="28" dur="350" fill="hold"/>
                                        <p:tgtEl>
                                          <p:spTgt spid="147"/>
                                        </p:tgtEl>
                                        <p:attrNameLst>
                                          <p:attrName>ppt_h</p:attrName>
                                        </p:attrNameLst>
                                      </p:cBhvr>
                                      <p:tavLst>
                                        <p:tav tm="0">
                                          <p:val>
                                            <p:fltVal val="0"/>
                                          </p:val>
                                        </p:tav>
                                        <p:tav tm="100000">
                                          <p:val>
                                            <p:strVal val="#ppt_h"/>
                                          </p:val>
                                        </p:tav>
                                      </p:tavLst>
                                    </p:anim>
                                    <p:animEffect transition="in" filter="fade">
                                      <p:cBhvr>
                                        <p:cTn id="29" dur="350"/>
                                        <p:tgtEl>
                                          <p:spTgt spid="147"/>
                                        </p:tgtEl>
                                      </p:cBhvr>
                                    </p:animEffect>
                                  </p:childTnLst>
                                </p:cTn>
                              </p:par>
                              <p:par>
                                <p:cTn id="30" presetID="6" presetClass="emph" presetSubtype="0" accel="100000" autoRev="1" fill="hold" nodeType="withEffect">
                                  <p:stCondLst>
                                    <p:cond delay="2500"/>
                                  </p:stCondLst>
                                  <p:childTnLst>
                                    <p:animScale>
                                      <p:cBhvr>
                                        <p:cTn id="31" dur="250" fill="hold"/>
                                        <p:tgtEl>
                                          <p:spTgt spid="147"/>
                                        </p:tgtEl>
                                      </p:cBhvr>
                                      <p:by x="115000" y="115000"/>
                                    </p:animScale>
                                  </p:childTnLst>
                                </p:cTn>
                              </p:par>
                              <p:par>
                                <p:cTn id="32" presetID="53" presetClass="entr" presetSubtype="16" fill="hold" nodeType="withEffect">
                                  <p:stCondLst>
                                    <p:cond delay="1750"/>
                                  </p:stCondLst>
                                  <p:childTnLst>
                                    <p:set>
                                      <p:cBhvr>
                                        <p:cTn id="33" dur="1" fill="hold">
                                          <p:stCondLst>
                                            <p:cond delay="0"/>
                                          </p:stCondLst>
                                        </p:cTn>
                                        <p:tgtEl>
                                          <p:spTgt spid="149"/>
                                        </p:tgtEl>
                                        <p:attrNameLst>
                                          <p:attrName>style.visibility</p:attrName>
                                        </p:attrNameLst>
                                      </p:cBhvr>
                                      <p:to>
                                        <p:strVal val="visible"/>
                                      </p:to>
                                    </p:set>
                                    <p:anim calcmode="lin" valueType="num">
                                      <p:cBhvr>
                                        <p:cTn id="34" dur="350" fill="hold"/>
                                        <p:tgtEl>
                                          <p:spTgt spid="149"/>
                                        </p:tgtEl>
                                        <p:attrNameLst>
                                          <p:attrName>ppt_w</p:attrName>
                                        </p:attrNameLst>
                                      </p:cBhvr>
                                      <p:tavLst>
                                        <p:tav tm="0">
                                          <p:val>
                                            <p:fltVal val="0"/>
                                          </p:val>
                                        </p:tav>
                                        <p:tav tm="100000">
                                          <p:val>
                                            <p:strVal val="#ppt_w"/>
                                          </p:val>
                                        </p:tav>
                                      </p:tavLst>
                                    </p:anim>
                                    <p:anim calcmode="lin" valueType="num">
                                      <p:cBhvr>
                                        <p:cTn id="35" dur="350" fill="hold"/>
                                        <p:tgtEl>
                                          <p:spTgt spid="149"/>
                                        </p:tgtEl>
                                        <p:attrNameLst>
                                          <p:attrName>ppt_h</p:attrName>
                                        </p:attrNameLst>
                                      </p:cBhvr>
                                      <p:tavLst>
                                        <p:tav tm="0">
                                          <p:val>
                                            <p:fltVal val="0"/>
                                          </p:val>
                                        </p:tav>
                                        <p:tav tm="100000">
                                          <p:val>
                                            <p:strVal val="#ppt_h"/>
                                          </p:val>
                                        </p:tav>
                                      </p:tavLst>
                                    </p:anim>
                                    <p:animEffect transition="in" filter="fade">
                                      <p:cBhvr>
                                        <p:cTn id="36" dur="350"/>
                                        <p:tgtEl>
                                          <p:spTgt spid="149"/>
                                        </p:tgtEl>
                                      </p:cBhvr>
                                    </p:animEffect>
                                  </p:childTnLst>
                                </p:cTn>
                              </p:par>
                              <p:par>
                                <p:cTn id="37" presetID="6" presetClass="emph" presetSubtype="0" accel="100000" autoRev="1" fill="hold" nodeType="withEffect">
                                  <p:stCondLst>
                                    <p:cond delay="1750"/>
                                  </p:stCondLst>
                                  <p:childTnLst>
                                    <p:animScale>
                                      <p:cBhvr>
                                        <p:cTn id="38" dur="250" fill="hold"/>
                                        <p:tgtEl>
                                          <p:spTgt spid="149"/>
                                        </p:tgtEl>
                                      </p:cBhvr>
                                      <p:by x="115000" y="115000"/>
                                    </p:animScale>
                                  </p:childTnLst>
                                </p:cTn>
                              </p:par>
                              <p:par>
                                <p:cTn id="39" presetID="53" presetClass="entr" presetSubtype="16" fill="hold" nodeType="withEffect">
                                  <p:stCondLst>
                                    <p:cond delay="2250"/>
                                  </p:stCondLst>
                                  <p:childTnLst>
                                    <p:set>
                                      <p:cBhvr>
                                        <p:cTn id="40" dur="1" fill="hold">
                                          <p:stCondLst>
                                            <p:cond delay="0"/>
                                          </p:stCondLst>
                                        </p:cTn>
                                        <p:tgtEl>
                                          <p:spTgt spid="148"/>
                                        </p:tgtEl>
                                        <p:attrNameLst>
                                          <p:attrName>style.visibility</p:attrName>
                                        </p:attrNameLst>
                                      </p:cBhvr>
                                      <p:to>
                                        <p:strVal val="visible"/>
                                      </p:to>
                                    </p:set>
                                    <p:anim calcmode="lin" valueType="num">
                                      <p:cBhvr>
                                        <p:cTn id="41" dur="350" fill="hold"/>
                                        <p:tgtEl>
                                          <p:spTgt spid="148"/>
                                        </p:tgtEl>
                                        <p:attrNameLst>
                                          <p:attrName>ppt_w</p:attrName>
                                        </p:attrNameLst>
                                      </p:cBhvr>
                                      <p:tavLst>
                                        <p:tav tm="0">
                                          <p:val>
                                            <p:fltVal val="0"/>
                                          </p:val>
                                        </p:tav>
                                        <p:tav tm="100000">
                                          <p:val>
                                            <p:strVal val="#ppt_w"/>
                                          </p:val>
                                        </p:tav>
                                      </p:tavLst>
                                    </p:anim>
                                    <p:anim calcmode="lin" valueType="num">
                                      <p:cBhvr>
                                        <p:cTn id="42" dur="350" fill="hold"/>
                                        <p:tgtEl>
                                          <p:spTgt spid="148"/>
                                        </p:tgtEl>
                                        <p:attrNameLst>
                                          <p:attrName>ppt_h</p:attrName>
                                        </p:attrNameLst>
                                      </p:cBhvr>
                                      <p:tavLst>
                                        <p:tav tm="0">
                                          <p:val>
                                            <p:fltVal val="0"/>
                                          </p:val>
                                        </p:tav>
                                        <p:tav tm="100000">
                                          <p:val>
                                            <p:strVal val="#ppt_h"/>
                                          </p:val>
                                        </p:tav>
                                      </p:tavLst>
                                    </p:anim>
                                    <p:animEffect transition="in" filter="fade">
                                      <p:cBhvr>
                                        <p:cTn id="43" dur="350"/>
                                        <p:tgtEl>
                                          <p:spTgt spid="148"/>
                                        </p:tgtEl>
                                      </p:cBhvr>
                                    </p:animEffect>
                                  </p:childTnLst>
                                </p:cTn>
                              </p:par>
                              <p:par>
                                <p:cTn id="44" presetID="6" presetClass="emph" presetSubtype="0" accel="100000" autoRev="1" fill="hold" nodeType="withEffect">
                                  <p:stCondLst>
                                    <p:cond delay="2250"/>
                                  </p:stCondLst>
                                  <p:childTnLst>
                                    <p:animScale>
                                      <p:cBhvr>
                                        <p:cTn id="45" dur="250" fill="hold"/>
                                        <p:tgtEl>
                                          <p:spTgt spid="148"/>
                                        </p:tgtEl>
                                      </p:cBhvr>
                                      <p:by x="115000" y="115000"/>
                                    </p:animScale>
                                  </p:childTnLst>
                                </p:cTn>
                              </p:par>
                              <p:par>
                                <p:cTn id="46" presetID="6" presetClass="entr" presetSubtype="32" fill="hold" grpId="0" nodeType="withEffect">
                                  <p:stCondLst>
                                    <p:cond delay="500"/>
                                  </p:stCondLst>
                                  <p:iterate type="lt">
                                    <p:tmPct val="10000"/>
                                  </p:iterate>
                                  <p:childTnLst>
                                    <p:set>
                                      <p:cBhvr>
                                        <p:cTn id="47" dur="1" fill="hold">
                                          <p:stCondLst>
                                            <p:cond delay="0"/>
                                          </p:stCondLst>
                                        </p:cTn>
                                        <p:tgtEl>
                                          <p:spTgt spid="2"/>
                                        </p:tgtEl>
                                        <p:attrNameLst>
                                          <p:attrName>style.visibility</p:attrName>
                                        </p:attrNameLst>
                                      </p:cBhvr>
                                      <p:to>
                                        <p:strVal val="visible"/>
                                      </p:to>
                                    </p:set>
                                    <p:animEffect transition="in" filter="circle(out)">
                                      <p:cBhvr>
                                        <p:cTn id="48" dur="350"/>
                                        <p:tgtEl>
                                          <p:spTgt spid="2"/>
                                        </p:tgtEl>
                                      </p:cBhvr>
                                    </p:animEffect>
                                  </p:childTnLst>
                                </p:cTn>
                              </p:par>
                              <p:par>
                                <p:cTn id="49" presetID="21" presetClass="entr" presetSubtype="1" fill="hold" grpId="0" nodeType="withEffect">
                                  <p:stCondLst>
                                    <p:cond delay="1500"/>
                                  </p:stCondLst>
                                  <p:childTnLst>
                                    <p:set>
                                      <p:cBhvr>
                                        <p:cTn id="50" dur="1" fill="hold">
                                          <p:stCondLst>
                                            <p:cond delay="0"/>
                                          </p:stCondLst>
                                        </p:cTn>
                                        <p:tgtEl>
                                          <p:spTgt spid="112"/>
                                        </p:tgtEl>
                                        <p:attrNameLst>
                                          <p:attrName>style.visibility</p:attrName>
                                        </p:attrNameLst>
                                      </p:cBhvr>
                                      <p:to>
                                        <p:strVal val="visible"/>
                                      </p:to>
                                    </p:set>
                                    <p:animEffect transition="in" filter="wheel(1)">
                                      <p:cBhvr>
                                        <p:cTn id="51" dur="1500"/>
                                        <p:tgtEl>
                                          <p:spTgt spid="112"/>
                                        </p:tgtEl>
                                      </p:cBhvr>
                                    </p:animEffect>
                                  </p:childTnLst>
                                </p:cTn>
                              </p:par>
                              <p:par>
                                <p:cTn id="52" presetID="8" presetClass="emph" presetSubtype="0" accel="52000" decel="48000" fill="hold" grpId="1" nodeType="withEffect">
                                  <p:stCondLst>
                                    <p:cond delay="1500"/>
                                  </p:stCondLst>
                                  <p:childTnLst>
                                    <p:animRot by="21600000">
                                      <p:cBhvr>
                                        <p:cTn id="53" dur="1500" fill="hold"/>
                                        <p:tgtEl>
                                          <p:spTgt spid="1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2" grpId="0" animBg="1"/>
      <p:bldP spid="112" grpId="1" animBg="1"/>
      <p:bldP spid="7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descr="Afbeelding met zitten, oranje, water, blauw&#10;&#10;Automatisch gegenereerde beschrijving">
            <a:extLst>
              <a:ext uri="{FF2B5EF4-FFF2-40B4-BE49-F238E27FC236}">
                <a16:creationId xmlns:a16="http://schemas.microsoft.com/office/drawing/2014/main" id="{55561B2E-4262-4127-84E9-D2353DFC9263}"/>
              </a:ext>
            </a:extLst>
          </p:cNvPr>
          <p:cNvPicPr>
            <a:picLocks noChangeAspect="1"/>
          </p:cNvPicPr>
          <p:nvPr/>
        </p:nvPicPr>
        <p:blipFill rotWithShape="1">
          <a:blip r:embed="rId3">
            <a:extLst>
              <a:ext uri="{28A0092B-C50C-407E-A947-70E740481C1C}">
                <a14:useLocalDpi xmlns:a14="http://schemas.microsoft.com/office/drawing/2010/main" val="0"/>
              </a:ext>
            </a:extLst>
          </a:blip>
          <a:srcRect l="18390" t="9501" r="21291" b="21490"/>
          <a:stretch/>
        </p:blipFill>
        <p:spPr>
          <a:xfrm>
            <a:off x="-1" y="0"/>
            <a:ext cx="12192001" cy="6858000"/>
          </a:xfrm>
          <a:prstGeom prst="rect">
            <a:avLst/>
          </a:prstGeom>
        </p:spPr>
      </p:pic>
      <p:sp>
        <p:nvSpPr>
          <p:cNvPr id="2" name="Titel 1">
            <a:extLst>
              <a:ext uri="{FF2B5EF4-FFF2-40B4-BE49-F238E27FC236}">
                <a16:creationId xmlns:a16="http://schemas.microsoft.com/office/drawing/2014/main" id="{E7D6CE88-2227-4014-A0E6-3CA731127397}"/>
              </a:ext>
            </a:extLst>
          </p:cNvPr>
          <p:cNvSpPr>
            <a:spLocks noGrp="1"/>
          </p:cNvSpPr>
          <p:nvPr>
            <p:ph type="title"/>
          </p:nvPr>
        </p:nvSpPr>
        <p:spPr/>
        <p:txBody>
          <a:bodyPr/>
          <a:lstStyle/>
          <a:p>
            <a:r>
              <a:rPr lang="en-GB" dirty="0" err="1">
                <a:solidFill>
                  <a:schemeClr val="bg1"/>
                </a:solidFill>
              </a:rPr>
              <a:t>spelers</a:t>
            </a:r>
            <a:endParaRPr lang="en-GB" dirty="0">
              <a:solidFill>
                <a:schemeClr val="bg1"/>
              </a:solidFill>
            </a:endParaRPr>
          </a:p>
        </p:txBody>
      </p:sp>
      <p:sp>
        <p:nvSpPr>
          <p:cNvPr id="3" name="Tijdelijke aanduiding voor datum 2">
            <a:extLst>
              <a:ext uri="{FF2B5EF4-FFF2-40B4-BE49-F238E27FC236}">
                <a16:creationId xmlns:a16="http://schemas.microsoft.com/office/drawing/2014/main" id="{102C700F-559D-499F-B7ED-277DBA7D069F}"/>
              </a:ext>
            </a:extLst>
          </p:cNvPr>
          <p:cNvSpPr>
            <a:spLocks noGrp="1"/>
          </p:cNvSpPr>
          <p:nvPr>
            <p:ph type="dt" sz="half" idx="10"/>
          </p:nvPr>
        </p:nvSpPr>
        <p:spPr/>
        <p:txBody>
          <a:bodyPr/>
          <a:lstStyle/>
          <a:p>
            <a:fld id="{C0FCB1B7-BE80-4B52-B5BF-C6334663F561}" type="datetime1">
              <a:rPr lang="nl-NL" smtClean="0"/>
              <a:t>22-09-2023</a:t>
            </a:fld>
            <a:endParaRPr lang="en-GB" dirty="0"/>
          </a:p>
        </p:txBody>
      </p:sp>
      <p:sp>
        <p:nvSpPr>
          <p:cNvPr id="69" name="Ovaal 68">
            <a:extLst>
              <a:ext uri="{FF2B5EF4-FFF2-40B4-BE49-F238E27FC236}">
                <a16:creationId xmlns:a16="http://schemas.microsoft.com/office/drawing/2014/main" id="{5EBC80BC-0BF3-475B-80EE-0DA74A21BA75}"/>
              </a:ext>
            </a:extLst>
          </p:cNvPr>
          <p:cNvSpPr/>
          <p:nvPr/>
        </p:nvSpPr>
        <p:spPr>
          <a:xfrm>
            <a:off x="1353465" y="1244897"/>
            <a:ext cx="6106972" cy="2929172"/>
          </a:xfrm>
          <a:prstGeom prst="ellipse">
            <a:avLst/>
          </a:prstGeom>
          <a:gradFill>
            <a:gsLst>
              <a:gs pos="0">
                <a:schemeClr val="tx1">
                  <a:alpha val="70000"/>
                </a:schemeClr>
              </a:gs>
              <a:gs pos="100000">
                <a:schemeClr val="tx1">
                  <a:alpha val="0"/>
                </a:schemeClr>
              </a:gs>
            </a:gsLst>
            <a:path path="shape">
              <a:fillToRect l="50000" t="50000" r="50000" b="50000"/>
            </a:path>
          </a:gradFill>
          <a:ln>
            <a:noFill/>
          </a:ln>
          <a:effectLst>
            <a:softEdge rad="673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Ovaal 69">
            <a:extLst>
              <a:ext uri="{FF2B5EF4-FFF2-40B4-BE49-F238E27FC236}">
                <a16:creationId xmlns:a16="http://schemas.microsoft.com/office/drawing/2014/main" id="{44282F9D-C953-43E1-BC99-4F823C872FEE}"/>
              </a:ext>
            </a:extLst>
          </p:cNvPr>
          <p:cNvSpPr/>
          <p:nvPr/>
        </p:nvSpPr>
        <p:spPr>
          <a:xfrm>
            <a:off x="1767982" y="2368284"/>
            <a:ext cx="6106972" cy="2929172"/>
          </a:xfrm>
          <a:prstGeom prst="ellipse">
            <a:avLst/>
          </a:prstGeom>
          <a:gradFill>
            <a:gsLst>
              <a:gs pos="0">
                <a:schemeClr val="tx1">
                  <a:alpha val="70000"/>
                </a:schemeClr>
              </a:gs>
              <a:gs pos="100000">
                <a:schemeClr val="tx1">
                  <a:alpha val="0"/>
                </a:schemeClr>
              </a:gs>
            </a:gsLst>
            <a:path path="shape">
              <a:fillToRect l="50000" t="50000" r="50000" b="50000"/>
            </a:path>
          </a:gradFill>
          <a:ln>
            <a:noFill/>
          </a:ln>
          <a:effectLst>
            <a:softEdge rad="673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Ovaal 70">
            <a:extLst>
              <a:ext uri="{FF2B5EF4-FFF2-40B4-BE49-F238E27FC236}">
                <a16:creationId xmlns:a16="http://schemas.microsoft.com/office/drawing/2014/main" id="{7360C711-FC0E-49D9-BD4A-9A208C0572A0}"/>
              </a:ext>
            </a:extLst>
          </p:cNvPr>
          <p:cNvSpPr/>
          <p:nvPr/>
        </p:nvSpPr>
        <p:spPr>
          <a:xfrm>
            <a:off x="2778803" y="3328546"/>
            <a:ext cx="6106972" cy="2929172"/>
          </a:xfrm>
          <a:prstGeom prst="ellipse">
            <a:avLst/>
          </a:prstGeom>
          <a:gradFill>
            <a:gsLst>
              <a:gs pos="0">
                <a:schemeClr val="tx1">
                  <a:alpha val="70000"/>
                </a:schemeClr>
              </a:gs>
              <a:gs pos="100000">
                <a:schemeClr val="tx1">
                  <a:alpha val="0"/>
                </a:schemeClr>
              </a:gs>
            </a:gsLst>
            <a:path path="shape">
              <a:fillToRect l="50000" t="50000" r="50000" b="50000"/>
            </a:path>
          </a:gradFill>
          <a:ln>
            <a:noFill/>
          </a:ln>
          <a:effectLst>
            <a:softEdge rad="673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3" name="Ovaal 72">
            <a:extLst>
              <a:ext uri="{FF2B5EF4-FFF2-40B4-BE49-F238E27FC236}">
                <a16:creationId xmlns:a16="http://schemas.microsoft.com/office/drawing/2014/main" id="{AB6E4197-0275-4537-B2D2-7C1E5E7DC885}"/>
              </a:ext>
            </a:extLst>
          </p:cNvPr>
          <p:cNvSpPr/>
          <p:nvPr/>
        </p:nvSpPr>
        <p:spPr>
          <a:xfrm>
            <a:off x="4772842" y="1027944"/>
            <a:ext cx="6106972" cy="2929172"/>
          </a:xfrm>
          <a:prstGeom prst="ellipse">
            <a:avLst/>
          </a:prstGeom>
          <a:gradFill>
            <a:gsLst>
              <a:gs pos="0">
                <a:schemeClr val="tx1">
                  <a:alpha val="70000"/>
                </a:schemeClr>
              </a:gs>
              <a:gs pos="100000">
                <a:schemeClr val="tx1">
                  <a:alpha val="0"/>
                </a:schemeClr>
              </a:gs>
            </a:gsLst>
            <a:path path="shape">
              <a:fillToRect l="50000" t="50000" r="50000" b="50000"/>
            </a:path>
          </a:gradFill>
          <a:ln>
            <a:noFill/>
          </a:ln>
          <a:effectLst>
            <a:softEdge rad="673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Ovaal 71">
            <a:extLst>
              <a:ext uri="{FF2B5EF4-FFF2-40B4-BE49-F238E27FC236}">
                <a16:creationId xmlns:a16="http://schemas.microsoft.com/office/drawing/2014/main" id="{CD31104D-2CD1-4636-954C-EC0E60B1A7D1}"/>
              </a:ext>
            </a:extLst>
          </p:cNvPr>
          <p:cNvSpPr/>
          <p:nvPr/>
        </p:nvSpPr>
        <p:spPr>
          <a:xfrm>
            <a:off x="4638835" y="2390857"/>
            <a:ext cx="6106972" cy="2929172"/>
          </a:xfrm>
          <a:prstGeom prst="ellipse">
            <a:avLst/>
          </a:prstGeom>
          <a:gradFill>
            <a:gsLst>
              <a:gs pos="0">
                <a:schemeClr val="tx1">
                  <a:alpha val="70000"/>
                </a:schemeClr>
              </a:gs>
              <a:gs pos="100000">
                <a:schemeClr val="tx1">
                  <a:alpha val="0"/>
                </a:schemeClr>
              </a:gs>
            </a:gsLst>
            <a:path path="shape">
              <a:fillToRect l="50000" t="50000" r="50000" b="50000"/>
            </a:path>
          </a:gradFill>
          <a:ln>
            <a:noFill/>
          </a:ln>
          <a:effectLst>
            <a:softEdge rad="673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Afbeelding 20">
            <a:extLst>
              <a:ext uri="{FF2B5EF4-FFF2-40B4-BE49-F238E27FC236}">
                <a16:creationId xmlns:a16="http://schemas.microsoft.com/office/drawing/2014/main" id="{7CA5FCEB-7741-4EDA-A55C-BEF2F139D764}"/>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41783" y="7051859"/>
            <a:ext cx="2829174" cy="2829174"/>
          </a:xfrm>
          <a:prstGeom prst="rect">
            <a:avLst/>
          </a:prstGeom>
        </p:spPr>
      </p:pic>
      <p:grpSp>
        <p:nvGrpSpPr>
          <p:cNvPr id="26" name="Groep 25">
            <a:extLst>
              <a:ext uri="{FF2B5EF4-FFF2-40B4-BE49-F238E27FC236}">
                <a16:creationId xmlns:a16="http://schemas.microsoft.com/office/drawing/2014/main" id="{CC27B56B-AF63-4F71-9CCF-85A3EC15BB7F}"/>
              </a:ext>
            </a:extLst>
          </p:cNvPr>
          <p:cNvGrpSpPr/>
          <p:nvPr/>
        </p:nvGrpSpPr>
        <p:grpSpPr>
          <a:xfrm rot="395114">
            <a:off x="3717344" y="3496998"/>
            <a:ext cx="1951279" cy="1029253"/>
            <a:chOff x="477781" y="4745844"/>
            <a:chExt cx="2736219" cy="740800"/>
          </a:xfrm>
        </p:grpSpPr>
        <p:grpSp>
          <p:nvGrpSpPr>
            <p:cNvPr id="28" name="Groep 27">
              <a:extLst>
                <a:ext uri="{FF2B5EF4-FFF2-40B4-BE49-F238E27FC236}">
                  <a16:creationId xmlns:a16="http://schemas.microsoft.com/office/drawing/2014/main" id="{4FDB2EBE-962F-4785-B787-56BAD67A5EDE}"/>
                </a:ext>
              </a:extLst>
            </p:cNvPr>
            <p:cNvGrpSpPr/>
            <p:nvPr/>
          </p:nvGrpSpPr>
          <p:grpSpPr>
            <a:xfrm rot="21368666">
              <a:off x="477781" y="4745844"/>
              <a:ext cx="2736219" cy="740800"/>
              <a:chOff x="950223" y="4547557"/>
              <a:chExt cx="4630898" cy="1192306"/>
            </a:xfrm>
          </p:grpSpPr>
          <p:sp>
            <p:nvSpPr>
              <p:cNvPr id="30" name="Rechthoek 19">
                <a:extLst>
                  <a:ext uri="{FF2B5EF4-FFF2-40B4-BE49-F238E27FC236}">
                    <a16:creationId xmlns:a16="http://schemas.microsoft.com/office/drawing/2014/main" id="{9C2C6B93-54A2-4E2C-AADF-44B5F7B86894}"/>
                  </a:ext>
                </a:extLst>
              </p:cNvPr>
              <p:cNvSpPr/>
              <p:nvPr/>
            </p:nvSpPr>
            <p:spPr>
              <a:xfrm>
                <a:off x="950223" y="4628944"/>
                <a:ext cx="4561070" cy="1110919"/>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hthoek 19">
                <a:extLst>
                  <a:ext uri="{FF2B5EF4-FFF2-40B4-BE49-F238E27FC236}">
                    <a16:creationId xmlns:a16="http://schemas.microsoft.com/office/drawing/2014/main" id="{E902EB3B-4D73-4E56-A8ED-59136A1FA625}"/>
                  </a:ext>
                </a:extLst>
              </p:cNvPr>
              <p:cNvSpPr/>
              <p:nvPr/>
            </p:nvSpPr>
            <p:spPr>
              <a:xfrm>
                <a:off x="1020053" y="4547557"/>
                <a:ext cx="4561068" cy="1110918"/>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9" name="Tekstvak 28">
              <a:extLst>
                <a:ext uri="{FF2B5EF4-FFF2-40B4-BE49-F238E27FC236}">
                  <a16:creationId xmlns:a16="http://schemas.microsoft.com/office/drawing/2014/main" id="{A866FF65-4AF5-4956-89A8-913FE41C1E62}"/>
                </a:ext>
              </a:extLst>
            </p:cNvPr>
            <p:cNvSpPr txBox="1"/>
            <p:nvPr/>
          </p:nvSpPr>
          <p:spPr>
            <a:xfrm rot="21353463">
              <a:off x="720994" y="4832023"/>
              <a:ext cx="2276139" cy="574518"/>
            </a:xfrm>
            <a:prstGeom prst="rect">
              <a:avLst/>
            </a:prstGeom>
            <a:noFill/>
          </p:spPr>
          <p:txBody>
            <a:bodyPr wrap="square" lIns="0" tIns="0" rIns="0" bIns="0" rtlCol="0" anchor="t">
              <a:spAutoFit/>
            </a:bodyPr>
            <a:lstStyle/>
            <a:p>
              <a:pPr algn="ctr">
                <a:lnSpc>
                  <a:spcPct val="90000"/>
                </a:lnSpc>
              </a:pPr>
              <a:r>
                <a:rPr lang="nl-NL" sz="2400" dirty="0">
                  <a:solidFill>
                    <a:schemeClr val="accent1"/>
                  </a:solidFill>
                  <a:latin typeface="+mj-lt"/>
                </a:rPr>
                <a:t>Onbeperkt wisselen</a:t>
              </a:r>
            </a:p>
          </p:txBody>
        </p:sp>
      </p:grpSp>
      <p:grpSp>
        <p:nvGrpSpPr>
          <p:cNvPr id="34" name="Groep 33">
            <a:extLst>
              <a:ext uri="{FF2B5EF4-FFF2-40B4-BE49-F238E27FC236}">
                <a16:creationId xmlns:a16="http://schemas.microsoft.com/office/drawing/2014/main" id="{38D838F4-BF7F-4C5C-B48A-5F89D81B9376}"/>
              </a:ext>
            </a:extLst>
          </p:cNvPr>
          <p:cNvGrpSpPr/>
          <p:nvPr/>
        </p:nvGrpSpPr>
        <p:grpSpPr>
          <a:xfrm>
            <a:off x="6263938" y="2852315"/>
            <a:ext cx="2936906" cy="767546"/>
            <a:chOff x="477770" y="4745512"/>
            <a:chExt cx="2736194" cy="741133"/>
          </a:xfrm>
        </p:grpSpPr>
        <p:grpSp>
          <p:nvGrpSpPr>
            <p:cNvPr id="35" name="Groep 34">
              <a:extLst>
                <a:ext uri="{FF2B5EF4-FFF2-40B4-BE49-F238E27FC236}">
                  <a16:creationId xmlns:a16="http://schemas.microsoft.com/office/drawing/2014/main" id="{7F8E98C1-DF80-438F-BA8C-BA3201BDAE64}"/>
                </a:ext>
              </a:extLst>
            </p:cNvPr>
            <p:cNvGrpSpPr/>
            <p:nvPr/>
          </p:nvGrpSpPr>
          <p:grpSpPr>
            <a:xfrm rot="21368666">
              <a:off x="477770" y="4745512"/>
              <a:ext cx="2736194" cy="741133"/>
              <a:chOff x="950223" y="4547021"/>
              <a:chExt cx="4630855" cy="1192842"/>
            </a:xfrm>
          </p:grpSpPr>
          <p:sp>
            <p:nvSpPr>
              <p:cNvPr id="37" name="Rechthoek 19">
                <a:extLst>
                  <a:ext uri="{FF2B5EF4-FFF2-40B4-BE49-F238E27FC236}">
                    <a16:creationId xmlns:a16="http://schemas.microsoft.com/office/drawing/2014/main" id="{AC655F5C-B0FC-4379-AA01-3B73CB150C96}"/>
                  </a:ext>
                </a:extLst>
              </p:cNvPr>
              <p:cNvSpPr/>
              <p:nvPr/>
            </p:nvSpPr>
            <p:spPr>
              <a:xfrm>
                <a:off x="950223" y="4628944"/>
                <a:ext cx="4561070" cy="1110919"/>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hthoek 19">
                <a:extLst>
                  <a:ext uri="{FF2B5EF4-FFF2-40B4-BE49-F238E27FC236}">
                    <a16:creationId xmlns:a16="http://schemas.microsoft.com/office/drawing/2014/main" id="{6708A49C-35D0-4466-BEED-29E4A6E7B78D}"/>
                  </a:ext>
                </a:extLst>
              </p:cNvPr>
              <p:cNvSpPr/>
              <p:nvPr/>
            </p:nvSpPr>
            <p:spPr>
              <a:xfrm>
                <a:off x="1020009" y="4547021"/>
                <a:ext cx="4561069" cy="1110918"/>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6" name="Tekstvak 35">
              <a:extLst>
                <a:ext uri="{FF2B5EF4-FFF2-40B4-BE49-F238E27FC236}">
                  <a16:creationId xmlns:a16="http://schemas.microsoft.com/office/drawing/2014/main" id="{15439512-B7F1-45A9-BBFA-232B70E2EC25}"/>
                </a:ext>
              </a:extLst>
            </p:cNvPr>
            <p:cNvSpPr txBox="1"/>
            <p:nvPr/>
          </p:nvSpPr>
          <p:spPr>
            <a:xfrm rot="21353463">
              <a:off x="726750" y="4824092"/>
              <a:ext cx="2276138" cy="427947"/>
            </a:xfrm>
            <a:prstGeom prst="rect">
              <a:avLst/>
            </a:prstGeom>
            <a:noFill/>
          </p:spPr>
          <p:txBody>
            <a:bodyPr wrap="square" lIns="0" tIns="0" rIns="0" bIns="0" rtlCol="0" anchor="t">
              <a:spAutoFit/>
            </a:bodyPr>
            <a:lstStyle/>
            <a:p>
              <a:pPr algn="ctr">
                <a:lnSpc>
                  <a:spcPct val="90000"/>
                </a:lnSpc>
              </a:pPr>
              <a:r>
                <a:rPr lang="nl-NL" sz="3200" dirty="0">
                  <a:solidFill>
                    <a:schemeClr val="accent1"/>
                  </a:solidFill>
                  <a:latin typeface="+mj-lt"/>
                </a:rPr>
                <a:t>1 keeper</a:t>
              </a:r>
            </a:p>
          </p:txBody>
        </p:sp>
      </p:grpSp>
      <p:pic>
        <p:nvPicPr>
          <p:cNvPr id="40" name="Afbeelding 39">
            <a:extLst>
              <a:ext uri="{FF2B5EF4-FFF2-40B4-BE49-F238E27FC236}">
                <a16:creationId xmlns:a16="http://schemas.microsoft.com/office/drawing/2014/main" id="{EBF1A7C6-852D-4730-91EA-132C66170328}"/>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0617" y="7204259"/>
            <a:ext cx="2829174" cy="2829174"/>
          </a:xfrm>
          <a:prstGeom prst="rect">
            <a:avLst/>
          </a:prstGeom>
        </p:spPr>
      </p:pic>
      <p:pic>
        <p:nvPicPr>
          <p:cNvPr id="46" name="Afbeelding 45">
            <a:extLst>
              <a:ext uri="{FF2B5EF4-FFF2-40B4-BE49-F238E27FC236}">
                <a16:creationId xmlns:a16="http://schemas.microsoft.com/office/drawing/2014/main" id="{0F076AB7-975F-429B-9A9D-00EC3AD06D03}"/>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63017" y="7356659"/>
            <a:ext cx="2829174" cy="2829174"/>
          </a:xfrm>
          <a:prstGeom prst="rect">
            <a:avLst/>
          </a:prstGeom>
        </p:spPr>
      </p:pic>
      <p:grpSp>
        <p:nvGrpSpPr>
          <p:cNvPr id="47" name="Groep 46">
            <a:extLst>
              <a:ext uri="{FF2B5EF4-FFF2-40B4-BE49-F238E27FC236}">
                <a16:creationId xmlns:a16="http://schemas.microsoft.com/office/drawing/2014/main" id="{E1522E82-A36A-41F4-8112-8A976371D3D5}"/>
              </a:ext>
            </a:extLst>
          </p:cNvPr>
          <p:cNvGrpSpPr/>
          <p:nvPr/>
        </p:nvGrpSpPr>
        <p:grpSpPr>
          <a:xfrm rot="247493">
            <a:off x="6354660" y="4133579"/>
            <a:ext cx="2714849" cy="858262"/>
            <a:chOff x="477751" y="4744936"/>
            <a:chExt cx="2736186" cy="741711"/>
          </a:xfrm>
        </p:grpSpPr>
        <p:grpSp>
          <p:nvGrpSpPr>
            <p:cNvPr id="48" name="Groep 47">
              <a:extLst>
                <a:ext uri="{FF2B5EF4-FFF2-40B4-BE49-F238E27FC236}">
                  <a16:creationId xmlns:a16="http://schemas.microsoft.com/office/drawing/2014/main" id="{63D4E3B6-31BF-4E36-865C-D978BC152F04}"/>
                </a:ext>
              </a:extLst>
            </p:cNvPr>
            <p:cNvGrpSpPr/>
            <p:nvPr/>
          </p:nvGrpSpPr>
          <p:grpSpPr>
            <a:xfrm rot="21368666">
              <a:off x="477751" y="4744936"/>
              <a:ext cx="2736186" cy="741711"/>
              <a:chOff x="950223" y="4546091"/>
              <a:chExt cx="4630841" cy="1193772"/>
            </a:xfrm>
          </p:grpSpPr>
          <p:sp>
            <p:nvSpPr>
              <p:cNvPr id="50" name="Rechthoek 19">
                <a:extLst>
                  <a:ext uri="{FF2B5EF4-FFF2-40B4-BE49-F238E27FC236}">
                    <a16:creationId xmlns:a16="http://schemas.microsoft.com/office/drawing/2014/main" id="{DD71A145-5C2E-4CBC-865B-92181C626586}"/>
                  </a:ext>
                </a:extLst>
              </p:cNvPr>
              <p:cNvSpPr/>
              <p:nvPr/>
            </p:nvSpPr>
            <p:spPr>
              <a:xfrm>
                <a:off x="950223" y="4628944"/>
                <a:ext cx="4561070" cy="1110919"/>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hthoek 19">
                <a:extLst>
                  <a:ext uri="{FF2B5EF4-FFF2-40B4-BE49-F238E27FC236}">
                    <a16:creationId xmlns:a16="http://schemas.microsoft.com/office/drawing/2014/main" id="{C7DB3FD9-D35B-499B-ACA4-05E716014EFC}"/>
                  </a:ext>
                </a:extLst>
              </p:cNvPr>
              <p:cNvSpPr/>
              <p:nvPr/>
            </p:nvSpPr>
            <p:spPr>
              <a:xfrm>
                <a:off x="1019998" y="4546091"/>
                <a:ext cx="4561066" cy="1110917"/>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9" name="Tekstvak 48">
              <a:extLst>
                <a:ext uri="{FF2B5EF4-FFF2-40B4-BE49-F238E27FC236}">
                  <a16:creationId xmlns:a16="http://schemas.microsoft.com/office/drawing/2014/main" id="{34E9F5B6-7F51-4B98-B78E-66D79588F392}"/>
                </a:ext>
              </a:extLst>
            </p:cNvPr>
            <p:cNvSpPr txBox="1"/>
            <p:nvPr/>
          </p:nvSpPr>
          <p:spPr>
            <a:xfrm rot="21353463">
              <a:off x="721151" y="4882943"/>
              <a:ext cx="2276139" cy="335136"/>
            </a:xfrm>
            <a:prstGeom prst="rect">
              <a:avLst/>
            </a:prstGeom>
            <a:noFill/>
          </p:spPr>
          <p:txBody>
            <a:bodyPr wrap="square" lIns="0" tIns="0" rIns="0" bIns="0" rtlCol="0" anchor="t">
              <a:spAutoFit/>
            </a:bodyPr>
            <a:lstStyle/>
            <a:p>
              <a:pPr algn="ctr">
                <a:lnSpc>
                  <a:spcPct val="90000"/>
                </a:lnSpc>
              </a:pPr>
              <a:r>
                <a:rPr lang="nl-NL" sz="2800" dirty="0">
                  <a:solidFill>
                    <a:schemeClr val="bg1"/>
                  </a:solidFill>
                  <a:latin typeface="+mj-lt"/>
                </a:rPr>
                <a:t>wisselspelers</a:t>
              </a:r>
            </a:p>
          </p:txBody>
        </p:sp>
      </p:grpSp>
      <p:pic>
        <p:nvPicPr>
          <p:cNvPr id="57" name="Afbeelding 56">
            <a:extLst>
              <a:ext uri="{FF2B5EF4-FFF2-40B4-BE49-F238E27FC236}">
                <a16:creationId xmlns:a16="http://schemas.microsoft.com/office/drawing/2014/main" id="{170BC0FF-E8B4-411D-9D89-EA4DA95D5A4B}"/>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315417" y="7509059"/>
            <a:ext cx="2829174" cy="2829174"/>
          </a:xfrm>
          <a:prstGeom prst="rect">
            <a:avLst/>
          </a:prstGeom>
        </p:spPr>
      </p:pic>
      <p:grpSp>
        <p:nvGrpSpPr>
          <p:cNvPr id="59" name="Groep 58">
            <a:extLst>
              <a:ext uri="{FF2B5EF4-FFF2-40B4-BE49-F238E27FC236}">
                <a16:creationId xmlns:a16="http://schemas.microsoft.com/office/drawing/2014/main" id="{2773D054-25F7-467A-8C41-F049E22043C2}"/>
              </a:ext>
            </a:extLst>
          </p:cNvPr>
          <p:cNvGrpSpPr/>
          <p:nvPr/>
        </p:nvGrpSpPr>
        <p:grpSpPr>
          <a:xfrm rot="278108">
            <a:off x="3100540" y="2320658"/>
            <a:ext cx="2936906" cy="767546"/>
            <a:chOff x="477770" y="4745512"/>
            <a:chExt cx="2736194" cy="741133"/>
          </a:xfrm>
        </p:grpSpPr>
        <p:grpSp>
          <p:nvGrpSpPr>
            <p:cNvPr id="60" name="Groep 59">
              <a:extLst>
                <a:ext uri="{FF2B5EF4-FFF2-40B4-BE49-F238E27FC236}">
                  <a16:creationId xmlns:a16="http://schemas.microsoft.com/office/drawing/2014/main" id="{C31AE2B4-A3C6-4808-A9E0-D8CB5CEC1D75}"/>
                </a:ext>
              </a:extLst>
            </p:cNvPr>
            <p:cNvGrpSpPr/>
            <p:nvPr/>
          </p:nvGrpSpPr>
          <p:grpSpPr>
            <a:xfrm rot="21368666">
              <a:off x="477770" y="4745512"/>
              <a:ext cx="2736194" cy="741133"/>
              <a:chOff x="950223" y="4547021"/>
              <a:chExt cx="4630855" cy="1192842"/>
            </a:xfrm>
          </p:grpSpPr>
          <p:sp>
            <p:nvSpPr>
              <p:cNvPr id="62" name="Rechthoek 19">
                <a:extLst>
                  <a:ext uri="{FF2B5EF4-FFF2-40B4-BE49-F238E27FC236}">
                    <a16:creationId xmlns:a16="http://schemas.microsoft.com/office/drawing/2014/main" id="{D9914FB0-FC7E-4E0C-ABED-A5F665B5ED18}"/>
                  </a:ext>
                </a:extLst>
              </p:cNvPr>
              <p:cNvSpPr/>
              <p:nvPr/>
            </p:nvSpPr>
            <p:spPr>
              <a:xfrm>
                <a:off x="950223" y="4628944"/>
                <a:ext cx="4561070" cy="1110919"/>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Rechthoek 19">
                <a:extLst>
                  <a:ext uri="{FF2B5EF4-FFF2-40B4-BE49-F238E27FC236}">
                    <a16:creationId xmlns:a16="http://schemas.microsoft.com/office/drawing/2014/main" id="{BC6D2E4B-07B5-40D7-855A-D49B25251B9A}"/>
                  </a:ext>
                </a:extLst>
              </p:cNvPr>
              <p:cNvSpPr/>
              <p:nvPr/>
            </p:nvSpPr>
            <p:spPr>
              <a:xfrm>
                <a:off x="1020009" y="4547021"/>
                <a:ext cx="4561069" cy="1110918"/>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1" name="Tekstvak 60">
              <a:extLst>
                <a:ext uri="{FF2B5EF4-FFF2-40B4-BE49-F238E27FC236}">
                  <a16:creationId xmlns:a16="http://schemas.microsoft.com/office/drawing/2014/main" id="{21661553-DF55-4687-AD43-7D455C89EBE7}"/>
                </a:ext>
              </a:extLst>
            </p:cNvPr>
            <p:cNvSpPr txBox="1"/>
            <p:nvPr/>
          </p:nvSpPr>
          <p:spPr>
            <a:xfrm rot="21353463">
              <a:off x="726750" y="4823525"/>
              <a:ext cx="2276138" cy="427947"/>
            </a:xfrm>
            <a:prstGeom prst="rect">
              <a:avLst/>
            </a:prstGeom>
            <a:noFill/>
          </p:spPr>
          <p:txBody>
            <a:bodyPr wrap="square" lIns="0" tIns="0" rIns="0" bIns="0" rtlCol="0" anchor="t">
              <a:spAutoFit/>
            </a:bodyPr>
            <a:lstStyle/>
            <a:p>
              <a:pPr algn="ctr">
                <a:lnSpc>
                  <a:spcPct val="90000"/>
                </a:lnSpc>
              </a:pPr>
              <a:r>
                <a:rPr lang="nl-NL" sz="3200" dirty="0">
                  <a:solidFill>
                    <a:schemeClr val="bg1"/>
                  </a:solidFill>
                  <a:latin typeface="+mj-lt"/>
                </a:rPr>
                <a:t>6 spelers</a:t>
              </a:r>
            </a:p>
          </p:txBody>
        </p:sp>
      </p:grpSp>
      <p:pic>
        <p:nvPicPr>
          <p:cNvPr id="64" name="Afbeelding 63">
            <a:extLst>
              <a:ext uri="{FF2B5EF4-FFF2-40B4-BE49-F238E27FC236}">
                <a16:creationId xmlns:a16="http://schemas.microsoft.com/office/drawing/2014/main" id="{D1A9FE02-CB6E-4370-96D0-2F6C1FB52496}"/>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467817" y="7661459"/>
            <a:ext cx="2829174" cy="2829174"/>
          </a:xfrm>
          <a:prstGeom prst="rect">
            <a:avLst/>
          </a:prstGeom>
        </p:spPr>
      </p:pic>
      <p:grpSp>
        <p:nvGrpSpPr>
          <p:cNvPr id="65" name="Groep 64">
            <a:extLst>
              <a:ext uri="{FF2B5EF4-FFF2-40B4-BE49-F238E27FC236}">
                <a16:creationId xmlns:a16="http://schemas.microsoft.com/office/drawing/2014/main" id="{4FFC5CF1-37B6-43D6-AA87-E1A7FC451A14}"/>
              </a:ext>
            </a:extLst>
          </p:cNvPr>
          <p:cNvGrpSpPr/>
          <p:nvPr/>
        </p:nvGrpSpPr>
        <p:grpSpPr>
          <a:xfrm rot="21368666">
            <a:off x="11130079" y="6326921"/>
            <a:ext cx="380903" cy="277014"/>
            <a:chOff x="950223" y="4545761"/>
            <a:chExt cx="4630895" cy="1194103"/>
          </a:xfrm>
        </p:grpSpPr>
        <p:sp>
          <p:nvSpPr>
            <p:cNvPr id="66" name="Rechthoek 19">
              <a:extLst>
                <a:ext uri="{FF2B5EF4-FFF2-40B4-BE49-F238E27FC236}">
                  <a16:creationId xmlns:a16="http://schemas.microsoft.com/office/drawing/2014/main" id="{B3770222-7E59-4E7F-A5D2-4F283F587A8D}"/>
                </a:ext>
              </a:extLst>
            </p:cNvPr>
            <p:cNvSpPr/>
            <p:nvPr/>
          </p:nvSpPr>
          <p:spPr>
            <a:xfrm>
              <a:off x="950223" y="4628945"/>
              <a:ext cx="4561070" cy="1110919"/>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hthoek 19">
              <a:extLst>
                <a:ext uri="{FF2B5EF4-FFF2-40B4-BE49-F238E27FC236}">
                  <a16:creationId xmlns:a16="http://schemas.microsoft.com/office/drawing/2014/main" id="{BF150FBA-89D3-4E92-89C7-D83FDADCAFA4}"/>
                </a:ext>
              </a:extLst>
            </p:cNvPr>
            <p:cNvSpPr/>
            <p:nvPr/>
          </p:nvSpPr>
          <p:spPr>
            <a:xfrm>
              <a:off x="1020048" y="4545761"/>
              <a:ext cx="4561070" cy="1110919"/>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8" name="Tijdelijke aanduiding voor dianummer 4">
            <a:extLst>
              <a:ext uri="{FF2B5EF4-FFF2-40B4-BE49-F238E27FC236}">
                <a16:creationId xmlns:a16="http://schemas.microsoft.com/office/drawing/2014/main" id="{A143994F-96D3-4CF6-853E-34030E3BDBC4}"/>
              </a:ext>
            </a:extLst>
          </p:cNvPr>
          <p:cNvSpPr>
            <a:spLocks noGrp="1"/>
          </p:cNvSpPr>
          <p:nvPr>
            <p:ph type="sldNum" sz="quarter" idx="12"/>
          </p:nvPr>
        </p:nvSpPr>
        <p:spPr>
          <a:xfrm>
            <a:off x="10891684" y="6356352"/>
            <a:ext cx="462116" cy="236178"/>
          </a:xfrm>
        </p:spPr>
        <p:txBody>
          <a:bodyPr/>
          <a:lstStyle/>
          <a:p>
            <a:fld id="{E75BFFD5-5BBF-47BE-B5A6-386388B0B4F6}" type="slidenum">
              <a:rPr lang="en-GB" smtClean="0"/>
              <a:t>8</a:t>
            </a:fld>
            <a:endParaRPr lang="en-GB" dirty="0"/>
          </a:p>
        </p:txBody>
      </p:sp>
    </p:spTree>
    <p:extLst>
      <p:ext uri="{BB962C8B-B14F-4D97-AF65-F5344CB8AC3E}">
        <p14:creationId xmlns:p14="http://schemas.microsoft.com/office/powerpoint/2010/main" val="171724121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circle(out)">
                                      <p:cBhvr>
                                        <p:cTn id="7" dur="250"/>
                                        <p:tgtEl>
                                          <p:spTgt spid="2"/>
                                        </p:tgtEl>
                                      </p:cBhvr>
                                    </p:animEffect>
                                  </p:childTnLst>
                                </p:cTn>
                              </p:par>
                              <p:par>
                                <p:cTn id="8" presetID="1"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childTnLst>
                                </p:cTn>
                              </p:par>
                              <p:par>
                                <p:cTn id="10" presetID="37" presetClass="path" presetSubtype="0" accel="24000" decel="76000" fill="hold" nodeType="withEffect">
                                  <p:stCondLst>
                                    <p:cond delay="0"/>
                                  </p:stCondLst>
                                  <p:childTnLst>
                                    <p:animMotion origin="layout" path="M 0.20899 0.80833 C 0.18881 0.73889 0.16889 0.69167 0.1392 0.53773 C 0.11029 0.38333 0.07214 0.0875 0.07826 -0.08866 C 0.09792 -0.38171 0.13165 -0.60995 0.29193 -0.68495 " pathEditMode="fixed" rAng="4680000" ptsTypes="AAAA">
                                      <p:cBhvr>
                                        <p:cTn id="11" dur="2000" fill="hold"/>
                                        <p:tgtEl>
                                          <p:spTgt spid="21"/>
                                        </p:tgtEl>
                                        <p:attrNameLst>
                                          <p:attrName>ppt_x</p:attrName>
                                          <p:attrName>ppt_y</p:attrName>
                                        </p:attrNameLst>
                                      </p:cBhvr>
                                      <p:rCtr x="2005" y="-73866"/>
                                    </p:animMotion>
                                  </p:childTnLst>
                                </p:cTn>
                              </p:par>
                              <p:par>
                                <p:cTn id="12" presetID="6" presetClass="emph" presetSubtype="0" accel="25000" decel="75000" fill="hold" nodeType="withEffect">
                                  <p:stCondLst>
                                    <p:cond delay="0"/>
                                  </p:stCondLst>
                                  <p:childTnLst>
                                    <p:animScale>
                                      <p:cBhvr>
                                        <p:cTn id="13" dur="2000" fill="hold"/>
                                        <p:tgtEl>
                                          <p:spTgt spid="21"/>
                                        </p:tgtEl>
                                      </p:cBhvr>
                                      <p:by x="30000" y="30000"/>
                                    </p:animScale>
                                  </p:childTnLst>
                                </p:cTn>
                              </p:par>
                              <p:par>
                                <p:cTn id="14" presetID="8" presetClass="emph" presetSubtype="0" accel="49000" decel="51000" fill="hold" nodeType="withEffect">
                                  <p:stCondLst>
                                    <p:cond delay="0"/>
                                  </p:stCondLst>
                                  <p:childTnLst>
                                    <p:animRot by="5400000">
                                      <p:cBhvr>
                                        <p:cTn id="15" dur="2000" fill="hold"/>
                                        <p:tgtEl>
                                          <p:spTgt spid="21"/>
                                        </p:tgtEl>
                                        <p:attrNameLst>
                                          <p:attrName>r</p:attrName>
                                        </p:attrNameLst>
                                      </p:cBhvr>
                                    </p:animRot>
                                  </p:childTnLst>
                                </p:cTn>
                              </p:par>
                              <p:par>
                                <p:cTn id="16" presetID="10" presetClass="exit" presetSubtype="0" fill="hold" nodeType="withEffect">
                                  <p:stCondLst>
                                    <p:cond delay="1500"/>
                                  </p:stCondLst>
                                  <p:childTnLst>
                                    <p:animEffect transition="out" filter="fade">
                                      <p:cBhvr>
                                        <p:cTn id="17" dur="500"/>
                                        <p:tgtEl>
                                          <p:spTgt spid="21"/>
                                        </p:tgtEl>
                                      </p:cBhvr>
                                    </p:animEffect>
                                    <p:set>
                                      <p:cBhvr>
                                        <p:cTn id="18" dur="1" fill="hold">
                                          <p:stCondLst>
                                            <p:cond delay="499"/>
                                          </p:stCondLst>
                                        </p:cTn>
                                        <p:tgtEl>
                                          <p:spTgt spid="21"/>
                                        </p:tgtEl>
                                        <p:attrNameLst>
                                          <p:attrName>style.visibility</p:attrName>
                                        </p:attrNameLst>
                                      </p:cBhvr>
                                      <p:to>
                                        <p:strVal val="hidden"/>
                                      </p:to>
                                    </p:set>
                                  </p:childTnLst>
                                </p:cTn>
                              </p:par>
                              <p:par>
                                <p:cTn id="19" presetID="53" presetClass="entr" presetSubtype="16" fill="hold" nodeType="withEffect">
                                  <p:stCondLst>
                                    <p:cond delay="1750"/>
                                  </p:stCondLst>
                                  <p:childTnLst>
                                    <p:set>
                                      <p:cBhvr>
                                        <p:cTn id="20" dur="1" fill="hold">
                                          <p:stCondLst>
                                            <p:cond delay="0"/>
                                          </p:stCondLst>
                                        </p:cTn>
                                        <p:tgtEl>
                                          <p:spTgt spid="26"/>
                                        </p:tgtEl>
                                        <p:attrNameLst>
                                          <p:attrName>style.visibility</p:attrName>
                                        </p:attrNameLst>
                                      </p:cBhvr>
                                      <p:to>
                                        <p:strVal val="visible"/>
                                      </p:to>
                                    </p:set>
                                    <p:anim calcmode="lin" valueType="num">
                                      <p:cBhvr>
                                        <p:cTn id="21" dur="350" fill="hold"/>
                                        <p:tgtEl>
                                          <p:spTgt spid="26"/>
                                        </p:tgtEl>
                                        <p:attrNameLst>
                                          <p:attrName>ppt_w</p:attrName>
                                        </p:attrNameLst>
                                      </p:cBhvr>
                                      <p:tavLst>
                                        <p:tav tm="0">
                                          <p:val>
                                            <p:fltVal val="0"/>
                                          </p:val>
                                        </p:tav>
                                        <p:tav tm="100000">
                                          <p:val>
                                            <p:strVal val="#ppt_w"/>
                                          </p:val>
                                        </p:tav>
                                      </p:tavLst>
                                    </p:anim>
                                    <p:anim calcmode="lin" valueType="num">
                                      <p:cBhvr>
                                        <p:cTn id="22" dur="350" fill="hold"/>
                                        <p:tgtEl>
                                          <p:spTgt spid="26"/>
                                        </p:tgtEl>
                                        <p:attrNameLst>
                                          <p:attrName>ppt_h</p:attrName>
                                        </p:attrNameLst>
                                      </p:cBhvr>
                                      <p:tavLst>
                                        <p:tav tm="0">
                                          <p:val>
                                            <p:fltVal val="0"/>
                                          </p:val>
                                        </p:tav>
                                        <p:tav tm="100000">
                                          <p:val>
                                            <p:strVal val="#ppt_h"/>
                                          </p:val>
                                        </p:tav>
                                      </p:tavLst>
                                    </p:anim>
                                    <p:animEffect transition="in" filter="fade">
                                      <p:cBhvr>
                                        <p:cTn id="23" dur="350"/>
                                        <p:tgtEl>
                                          <p:spTgt spid="26"/>
                                        </p:tgtEl>
                                      </p:cBhvr>
                                    </p:animEffect>
                                  </p:childTnLst>
                                </p:cTn>
                              </p:par>
                              <p:par>
                                <p:cTn id="24" presetID="6" presetClass="emph" presetSubtype="0" accel="100000" autoRev="1" fill="hold" nodeType="withEffect">
                                  <p:stCondLst>
                                    <p:cond delay="1750"/>
                                  </p:stCondLst>
                                  <p:childTnLst>
                                    <p:animScale>
                                      <p:cBhvr>
                                        <p:cTn id="25" dur="250" fill="hold"/>
                                        <p:tgtEl>
                                          <p:spTgt spid="26"/>
                                        </p:tgtEl>
                                      </p:cBhvr>
                                      <p:by x="115000" y="115000"/>
                                    </p:animScale>
                                  </p:childTnLst>
                                </p:cTn>
                              </p:par>
                              <p:par>
                                <p:cTn id="26" presetID="1" presetClass="entr" presetSubtype="0" fill="hold" nodeType="withEffect">
                                  <p:stCondLst>
                                    <p:cond delay="1000"/>
                                  </p:stCondLst>
                                  <p:childTnLst>
                                    <p:set>
                                      <p:cBhvr>
                                        <p:cTn id="27" dur="1" fill="hold">
                                          <p:stCondLst>
                                            <p:cond delay="0"/>
                                          </p:stCondLst>
                                        </p:cTn>
                                        <p:tgtEl>
                                          <p:spTgt spid="40"/>
                                        </p:tgtEl>
                                        <p:attrNameLst>
                                          <p:attrName>style.visibility</p:attrName>
                                        </p:attrNameLst>
                                      </p:cBhvr>
                                      <p:to>
                                        <p:strVal val="visible"/>
                                      </p:to>
                                    </p:set>
                                  </p:childTnLst>
                                </p:cTn>
                              </p:par>
                              <p:par>
                                <p:cTn id="28" presetID="37" presetClass="path" presetSubtype="0" accel="24000" decel="76000" fill="hold" nodeType="withEffect">
                                  <p:stCondLst>
                                    <p:cond delay="1000"/>
                                  </p:stCondLst>
                                  <p:childTnLst>
                                    <p:animMotion origin="layout" path="M 1.01759 0.39167 C 1.02331 0.31227 1.03477 0.25278 1.02943 0.08935 C 1.02344 -0.07315 0.99219 -0.37152 0.93868 -0.5243 C 0.83751 -0.7706 0.73751 -0.94629 0.5254 -0.88356 " pathEditMode="fixed" rAng="4680000" ptsTypes="AAAA">
                                      <p:cBhvr>
                                        <p:cTn id="29" dur="2000" fill="hold"/>
                                        <p:tgtEl>
                                          <p:spTgt spid="40"/>
                                        </p:tgtEl>
                                        <p:attrNameLst>
                                          <p:attrName>ppt_x</p:attrName>
                                          <p:attrName>ppt_y</p:attrName>
                                        </p:attrNameLst>
                                      </p:cBhvr>
                                      <p:rCtr x="-21836" y="-64815"/>
                                    </p:animMotion>
                                  </p:childTnLst>
                                </p:cTn>
                              </p:par>
                              <p:par>
                                <p:cTn id="30" presetID="6" presetClass="emph" presetSubtype="0" accel="25000" decel="75000" fill="hold" nodeType="withEffect">
                                  <p:stCondLst>
                                    <p:cond delay="1000"/>
                                  </p:stCondLst>
                                  <p:childTnLst>
                                    <p:animScale>
                                      <p:cBhvr>
                                        <p:cTn id="31" dur="2000" fill="hold"/>
                                        <p:tgtEl>
                                          <p:spTgt spid="40"/>
                                        </p:tgtEl>
                                      </p:cBhvr>
                                      <p:by x="30000" y="30000"/>
                                    </p:animScale>
                                  </p:childTnLst>
                                </p:cTn>
                              </p:par>
                              <p:par>
                                <p:cTn id="32" presetID="8" presetClass="emph" presetSubtype="0" accel="49000" decel="51000" fill="hold" nodeType="withEffect">
                                  <p:stCondLst>
                                    <p:cond delay="1000"/>
                                  </p:stCondLst>
                                  <p:childTnLst>
                                    <p:animRot by="5400000">
                                      <p:cBhvr>
                                        <p:cTn id="33" dur="2000" fill="hold"/>
                                        <p:tgtEl>
                                          <p:spTgt spid="40"/>
                                        </p:tgtEl>
                                        <p:attrNameLst>
                                          <p:attrName>r</p:attrName>
                                        </p:attrNameLst>
                                      </p:cBhvr>
                                    </p:animRot>
                                  </p:childTnLst>
                                </p:cTn>
                              </p:par>
                              <p:par>
                                <p:cTn id="34" presetID="10" presetClass="exit" presetSubtype="0" fill="hold" nodeType="withEffect">
                                  <p:stCondLst>
                                    <p:cond delay="2500"/>
                                  </p:stCondLst>
                                  <p:childTnLst>
                                    <p:animEffect transition="out" filter="fade">
                                      <p:cBhvr>
                                        <p:cTn id="35" dur="500"/>
                                        <p:tgtEl>
                                          <p:spTgt spid="40"/>
                                        </p:tgtEl>
                                      </p:cBhvr>
                                    </p:animEffect>
                                    <p:set>
                                      <p:cBhvr>
                                        <p:cTn id="36" dur="1" fill="hold">
                                          <p:stCondLst>
                                            <p:cond delay="499"/>
                                          </p:stCondLst>
                                        </p:cTn>
                                        <p:tgtEl>
                                          <p:spTgt spid="40"/>
                                        </p:tgtEl>
                                        <p:attrNameLst>
                                          <p:attrName>style.visibility</p:attrName>
                                        </p:attrNameLst>
                                      </p:cBhvr>
                                      <p:to>
                                        <p:strVal val="hidden"/>
                                      </p:to>
                                    </p:set>
                                  </p:childTnLst>
                                </p:cTn>
                              </p:par>
                              <p:par>
                                <p:cTn id="37" presetID="53" presetClass="entr" presetSubtype="16" fill="hold" nodeType="withEffect">
                                  <p:stCondLst>
                                    <p:cond delay="2750"/>
                                  </p:stCondLst>
                                  <p:childTnLst>
                                    <p:set>
                                      <p:cBhvr>
                                        <p:cTn id="38" dur="1" fill="hold">
                                          <p:stCondLst>
                                            <p:cond delay="0"/>
                                          </p:stCondLst>
                                        </p:cTn>
                                        <p:tgtEl>
                                          <p:spTgt spid="34"/>
                                        </p:tgtEl>
                                        <p:attrNameLst>
                                          <p:attrName>style.visibility</p:attrName>
                                        </p:attrNameLst>
                                      </p:cBhvr>
                                      <p:to>
                                        <p:strVal val="visible"/>
                                      </p:to>
                                    </p:set>
                                    <p:anim calcmode="lin" valueType="num">
                                      <p:cBhvr>
                                        <p:cTn id="39" dur="350" fill="hold"/>
                                        <p:tgtEl>
                                          <p:spTgt spid="34"/>
                                        </p:tgtEl>
                                        <p:attrNameLst>
                                          <p:attrName>ppt_w</p:attrName>
                                        </p:attrNameLst>
                                      </p:cBhvr>
                                      <p:tavLst>
                                        <p:tav tm="0">
                                          <p:val>
                                            <p:fltVal val="0"/>
                                          </p:val>
                                        </p:tav>
                                        <p:tav tm="100000">
                                          <p:val>
                                            <p:strVal val="#ppt_w"/>
                                          </p:val>
                                        </p:tav>
                                      </p:tavLst>
                                    </p:anim>
                                    <p:anim calcmode="lin" valueType="num">
                                      <p:cBhvr>
                                        <p:cTn id="40" dur="350" fill="hold"/>
                                        <p:tgtEl>
                                          <p:spTgt spid="34"/>
                                        </p:tgtEl>
                                        <p:attrNameLst>
                                          <p:attrName>ppt_h</p:attrName>
                                        </p:attrNameLst>
                                      </p:cBhvr>
                                      <p:tavLst>
                                        <p:tav tm="0">
                                          <p:val>
                                            <p:fltVal val="0"/>
                                          </p:val>
                                        </p:tav>
                                        <p:tav tm="100000">
                                          <p:val>
                                            <p:strVal val="#ppt_h"/>
                                          </p:val>
                                        </p:tav>
                                      </p:tavLst>
                                    </p:anim>
                                    <p:animEffect transition="in" filter="fade">
                                      <p:cBhvr>
                                        <p:cTn id="41" dur="350"/>
                                        <p:tgtEl>
                                          <p:spTgt spid="34"/>
                                        </p:tgtEl>
                                      </p:cBhvr>
                                    </p:animEffect>
                                  </p:childTnLst>
                                </p:cTn>
                              </p:par>
                              <p:par>
                                <p:cTn id="42" presetID="6" presetClass="emph" presetSubtype="0" accel="100000" autoRev="1" fill="hold" nodeType="withEffect">
                                  <p:stCondLst>
                                    <p:cond delay="2750"/>
                                  </p:stCondLst>
                                  <p:childTnLst>
                                    <p:animScale>
                                      <p:cBhvr>
                                        <p:cTn id="43" dur="250" fill="hold"/>
                                        <p:tgtEl>
                                          <p:spTgt spid="34"/>
                                        </p:tgtEl>
                                      </p:cBhvr>
                                      <p:by x="115000" y="115000"/>
                                    </p:animScale>
                                  </p:childTnLst>
                                </p:cTn>
                              </p:par>
                              <p:par>
                                <p:cTn id="44" presetID="1" presetClass="entr" presetSubtype="0" fill="hold" nodeType="withEffect">
                                  <p:stCondLst>
                                    <p:cond delay="2000"/>
                                  </p:stCondLst>
                                  <p:childTnLst>
                                    <p:set>
                                      <p:cBhvr>
                                        <p:cTn id="45" dur="1" fill="hold">
                                          <p:stCondLst>
                                            <p:cond delay="0"/>
                                          </p:stCondLst>
                                        </p:cTn>
                                        <p:tgtEl>
                                          <p:spTgt spid="46"/>
                                        </p:tgtEl>
                                        <p:attrNameLst>
                                          <p:attrName>style.visibility</p:attrName>
                                        </p:attrNameLst>
                                      </p:cBhvr>
                                      <p:to>
                                        <p:strVal val="visible"/>
                                      </p:to>
                                    </p:set>
                                  </p:childTnLst>
                                </p:cTn>
                              </p:par>
                              <p:par>
                                <p:cTn id="46" presetID="37" presetClass="path" presetSubtype="0" accel="24000" decel="76000" fill="hold" nodeType="withEffect">
                                  <p:stCondLst>
                                    <p:cond delay="2000"/>
                                  </p:stCondLst>
                                  <p:childTnLst>
                                    <p:animMotion origin="layout" path="M 0.52696 1.21528 C 0.51329 1.12223 0.50248 1.05649 0.47618 0.85649 C 0.45027 0.65811 0.40482 0.28218 0.38516 0.07061 C 0.35482 -0.27847 0.33594 -0.5412 0.36667 -0.57523 " pathEditMode="fixed" rAng="4680000" ptsTypes="AAAA">
                                      <p:cBhvr>
                                        <p:cTn id="47" dur="2000" fill="hold"/>
                                        <p:tgtEl>
                                          <p:spTgt spid="46"/>
                                        </p:tgtEl>
                                        <p:attrNameLst>
                                          <p:attrName>ppt_x</p:attrName>
                                          <p:attrName>ppt_y</p:attrName>
                                        </p:attrNameLst>
                                      </p:cBhvr>
                                      <p:rCtr x="-8464" y="-89352"/>
                                    </p:animMotion>
                                  </p:childTnLst>
                                </p:cTn>
                              </p:par>
                              <p:par>
                                <p:cTn id="48" presetID="6" presetClass="emph" presetSubtype="0" accel="25000" decel="75000" fill="hold" nodeType="withEffect">
                                  <p:stCondLst>
                                    <p:cond delay="2000"/>
                                  </p:stCondLst>
                                  <p:childTnLst>
                                    <p:animScale>
                                      <p:cBhvr>
                                        <p:cTn id="49" dur="2000" fill="hold"/>
                                        <p:tgtEl>
                                          <p:spTgt spid="46"/>
                                        </p:tgtEl>
                                      </p:cBhvr>
                                      <p:by x="30000" y="30000"/>
                                    </p:animScale>
                                  </p:childTnLst>
                                </p:cTn>
                              </p:par>
                              <p:par>
                                <p:cTn id="50" presetID="8" presetClass="emph" presetSubtype="0" accel="49000" decel="51000" fill="hold" nodeType="withEffect">
                                  <p:stCondLst>
                                    <p:cond delay="2000"/>
                                  </p:stCondLst>
                                  <p:childTnLst>
                                    <p:animRot by="5400000">
                                      <p:cBhvr>
                                        <p:cTn id="51" dur="2000" fill="hold"/>
                                        <p:tgtEl>
                                          <p:spTgt spid="46"/>
                                        </p:tgtEl>
                                        <p:attrNameLst>
                                          <p:attrName>r</p:attrName>
                                        </p:attrNameLst>
                                      </p:cBhvr>
                                    </p:animRot>
                                  </p:childTnLst>
                                </p:cTn>
                              </p:par>
                              <p:par>
                                <p:cTn id="52" presetID="10" presetClass="exit" presetSubtype="0" fill="hold" nodeType="withEffect">
                                  <p:stCondLst>
                                    <p:cond delay="3500"/>
                                  </p:stCondLst>
                                  <p:childTnLst>
                                    <p:animEffect transition="out" filter="fade">
                                      <p:cBhvr>
                                        <p:cTn id="53" dur="500"/>
                                        <p:tgtEl>
                                          <p:spTgt spid="46"/>
                                        </p:tgtEl>
                                      </p:cBhvr>
                                    </p:animEffect>
                                    <p:set>
                                      <p:cBhvr>
                                        <p:cTn id="54" dur="1" fill="hold">
                                          <p:stCondLst>
                                            <p:cond delay="499"/>
                                          </p:stCondLst>
                                        </p:cTn>
                                        <p:tgtEl>
                                          <p:spTgt spid="46"/>
                                        </p:tgtEl>
                                        <p:attrNameLst>
                                          <p:attrName>style.visibility</p:attrName>
                                        </p:attrNameLst>
                                      </p:cBhvr>
                                      <p:to>
                                        <p:strVal val="hidden"/>
                                      </p:to>
                                    </p:set>
                                  </p:childTnLst>
                                </p:cTn>
                              </p:par>
                              <p:par>
                                <p:cTn id="55" presetID="1" presetClass="entr" presetSubtype="0" fill="hold" nodeType="withEffect">
                                  <p:stCondLst>
                                    <p:cond delay="3000"/>
                                  </p:stCondLst>
                                  <p:childTnLst>
                                    <p:set>
                                      <p:cBhvr>
                                        <p:cTn id="56" dur="1" fill="hold">
                                          <p:stCondLst>
                                            <p:cond delay="0"/>
                                          </p:stCondLst>
                                        </p:cTn>
                                        <p:tgtEl>
                                          <p:spTgt spid="57"/>
                                        </p:tgtEl>
                                        <p:attrNameLst>
                                          <p:attrName>style.visibility</p:attrName>
                                        </p:attrNameLst>
                                      </p:cBhvr>
                                      <p:to>
                                        <p:strVal val="visible"/>
                                      </p:to>
                                    </p:set>
                                  </p:childTnLst>
                                </p:cTn>
                              </p:par>
                              <p:par>
                                <p:cTn id="57" presetID="37" presetClass="path" presetSubtype="0" accel="24000" decel="76000" fill="hold" nodeType="withEffect">
                                  <p:stCondLst>
                                    <p:cond delay="3000"/>
                                  </p:stCondLst>
                                  <p:childTnLst>
                                    <p:animMotion origin="layout" path="M 0.79765 0.98009 C 0.79075 0.88449 0.78828 0.8162 0.76836 0.61389 C 0.74804 0.41296 0.70429 0.03657 0.6694 -0.16922 C 0.6082 -0.50579 0.55547 -0.75648 0.49205 -0.75371 " pathEditMode="fixed" rAng="4680000" ptsTypes="AAAA">
                                      <p:cBhvr>
                                        <p:cTn id="58" dur="2000" fill="hold"/>
                                        <p:tgtEl>
                                          <p:spTgt spid="57"/>
                                        </p:tgtEl>
                                        <p:attrNameLst>
                                          <p:attrName>ppt_x</p:attrName>
                                          <p:attrName>ppt_y</p:attrName>
                                        </p:attrNameLst>
                                      </p:cBhvr>
                                      <p:rCtr x="-14453" y="-87014"/>
                                    </p:animMotion>
                                  </p:childTnLst>
                                </p:cTn>
                              </p:par>
                              <p:par>
                                <p:cTn id="59" presetID="6" presetClass="emph" presetSubtype="0" accel="25000" decel="75000" fill="hold" nodeType="withEffect">
                                  <p:stCondLst>
                                    <p:cond delay="3000"/>
                                  </p:stCondLst>
                                  <p:childTnLst>
                                    <p:animScale>
                                      <p:cBhvr>
                                        <p:cTn id="60" dur="2000" fill="hold"/>
                                        <p:tgtEl>
                                          <p:spTgt spid="57"/>
                                        </p:tgtEl>
                                      </p:cBhvr>
                                      <p:by x="30000" y="30000"/>
                                    </p:animScale>
                                  </p:childTnLst>
                                </p:cTn>
                              </p:par>
                              <p:par>
                                <p:cTn id="61" presetID="8" presetClass="emph" presetSubtype="0" accel="49000" decel="51000" fill="hold" nodeType="withEffect">
                                  <p:stCondLst>
                                    <p:cond delay="3000"/>
                                  </p:stCondLst>
                                  <p:childTnLst>
                                    <p:animRot by="5400000">
                                      <p:cBhvr>
                                        <p:cTn id="62" dur="2000" fill="hold"/>
                                        <p:tgtEl>
                                          <p:spTgt spid="57"/>
                                        </p:tgtEl>
                                        <p:attrNameLst>
                                          <p:attrName>r</p:attrName>
                                        </p:attrNameLst>
                                      </p:cBhvr>
                                    </p:animRot>
                                  </p:childTnLst>
                                </p:cTn>
                              </p:par>
                              <p:par>
                                <p:cTn id="63" presetID="10" presetClass="exit" presetSubtype="0" fill="hold" nodeType="withEffect">
                                  <p:stCondLst>
                                    <p:cond delay="4500"/>
                                  </p:stCondLst>
                                  <p:childTnLst>
                                    <p:animEffect transition="out" filter="fade">
                                      <p:cBhvr>
                                        <p:cTn id="64" dur="500"/>
                                        <p:tgtEl>
                                          <p:spTgt spid="57"/>
                                        </p:tgtEl>
                                      </p:cBhvr>
                                    </p:animEffect>
                                    <p:set>
                                      <p:cBhvr>
                                        <p:cTn id="65" dur="1" fill="hold">
                                          <p:stCondLst>
                                            <p:cond delay="499"/>
                                          </p:stCondLst>
                                        </p:cTn>
                                        <p:tgtEl>
                                          <p:spTgt spid="57"/>
                                        </p:tgtEl>
                                        <p:attrNameLst>
                                          <p:attrName>style.visibility</p:attrName>
                                        </p:attrNameLst>
                                      </p:cBhvr>
                                      <p:to>
                                        <p:strVal val="hidden"/>
                                      </p:to>
                                    </p:set>
                                  </p:childTnLst>
                                </p:cTn>
                              </p:par>
                              <p:par>
                                <p:cTn id="66" presetID="53" presetClass="entr" presetSubtype="16" fill="hold" nodeType="withEffect">
                                  <p:stCondLst>
                                    <p:cond delay="4750"/>
                                  </p:stCondLst>
                                  <p:childTnLst>
                                    <p:set>
                                      <p:cBhvr>
                                        <p:cTn id="67" dur="1" fill="hold">
                                          <p:stCondLst>
                                            <p:cond delay="0"/>
                                          </p:stCondLst>
                                        </p:cTn>
                                        <p:tgtEl>
                                          <p:spTgt spid="47"/>
                                        </p:tgtEl>
                                        <p:attrNameLst>
                                          <p:attrName>style.visibility</p:attrName>
                                        </p:attrNameLst>
                                      </p:cBhvr>
                                      <p:to>
                                        <p:strVal val="visible"/>
                                      </p:to>
                                    </p:set>
                                    <p:anim calcmode="lin" valueType="num">
                                      <p:cBhvr>
                                        <p:cTn id="68" dur="350" fill="hold"/>
                                        <p:tgtEl>
                                          <p:spTgt spid="47"/>
                                        </p:tgtEl>
                                        <p:attrNameLst>
                                          <p:attrName>ppt_w</p:attrName>
                                        </p:attrNameLst>
                                      </p:cBhvr>
                                      <p:tavLst>
                                        <p:tav tm="0">
                                          <p:val>
                                            <p:fltVal val="0"/>
                                          </p:val>
                                        </p:tav>
                                        <p:tav tm="100000">
                                          <p:val>
                                            <p:strVal val="#ppt_w"/>
                                          </p:val>
                                        </p:tav>
                                      </p:tavLst>
                                    </p:anim>
                                    <p:anim calcmode="lin" valueType="num">
                                      <p:cBhvr>
                                        <p:cTn id="69" dur="350" fill="hold"/>
                                        <p:tgtEl>
                                          <p:spTgt spid="47"/>
                                        </p:tgtEl>
                                        <p:attrNameLst>
                                          <p:attrName>ppt_h</p:attrName>
                                        </p:attrNameLst>
                                      </p:cBhvr>
                                      <p:tavLst>
                                        <p:tav tm="0">
                                          <p:val>
                                            <p:fltVal val="0"/>
                                          </p:val>
                                        </p:tav>
                                        <p:tav tm="100000">
                                          <p:val>
                                            <p:strVal val="#ppt_h"/>
                                          </p:val>
                                        </p:tav>
                                      </p:tavLst>
                                    </p:anim>
                                    <p:animEffect transition="in" filter="fade">
                                      <p:cBhvr>
                                        <p:cTn id="70" dur="350"/>
                                        <p:tgtEl>
                                          <p:spTgt spid="47"/>
                                        </p:tgtEl>
                                      </p:cBhvr>
                                    </p:animEffect>
                                  </p:childTnLst>
                                </p:cTn>
                              </p:par>
                              <p:par>
                                <p:cTn id="71" presetID="6" presetClass="emph" presetSubtype="0" accel="100000" autoRev="1" fill="hold" nodeType="withEffect">
                                  <p:stCondLst>
                                    <p:cond delay="4750"/>
                                  </p:stCondLst>
                                  <p:childTnLst>
                                    <p:animScale>
                                      <p:cBhvr>
                                        <p:cTn id="72" dur="250" fill="hold"/>
                                        <p:tgtEl>
                                          <p:spTgt spid="47"/>
                                        </p:tgtEl>
                                      </p:cBhvr>
                                      <p:by x="115000" y="115000"/>
                                    </p:animScale>
                                  </p:childTnLst>
                                </p:cTn>
                              </p:par>
                              <p:par>
                                <p:cTn id="73" presetID="1" presetClass="entr" presetSubtype="0" fill="hold" nodeType="withEffect">
                                  <p:stCondLst>
                                    <p:cond delay="4000"/>
                                  </p:stCondLst>
                                  <p:childTnLst>
                                    <p:set>
                                      <p:cBhvr>
                                        <p:cTn id="74" dur="1" fill="hold">
                                          <p:stCondLst>
                                            <p:cond delay="0"/>
                                          </p:stCondLst>
                                        </p:cTn>
                                        <p:tgtEl>
                                          <p:spTgt spid="64"/>
                                        </p:tgtEl>
                                        <p:attrNameLst>
                                          <p:attrName>style.visibility</p:attrName>
                                        </p:attrNameLst>
                                      </p:cBhvr>
                                      <p:to>
                                        <p:strVal val="visible"/>
                                      </p:to>
                                    </p:set>
                                  </p:childTnLst>
                                </p:cTn>
                              </p:par>
                              <p:par>
                                <p:cTn id="75" presetID="37" presetClass="path" presetSubtype="0" accel="24000" decel="76000" fill="hold" nodeType="withEffect">
                                  <p:stCondLst>
                                    <p:cond delay="4000"/>
                                  </p:stCondLst>
                                  <p:childTnLst>
                                    <p:animMotion origin="layout" path="M 0.71967 0.71806 C 0.72071 0.61968 0.73048 0.54606 0.71928 0.34097 C 0.70639 0.1375 0.66381 -0.23935 0.60977 -0.43773 C 0.50704 -0.75509 0.40899 -0.98866 0.2185 -0.94167 " pathEditMode="fixed" rAng="4680000" ptsTypes="AAAA">
                                      <p:cBhvr>
                                        <p:cTn id="76" dur="2000" fill="hold"/>
                                        <p:tgtEl>
                                          <p:spTgt spid="64"/>
                                        </p:tgtEl>
                                        <p:attrNameLst>
                                          <p:attrName>ppt_x</p:attrName>
                                          <p:attrName>ppt_y</p:attrName>
                                        </p:attrNameLst>
                                      </p:cBhvr>
                                      <p:rCtr x="-22539" y="-83935"/>
                                    </p:animMotion>
                                  </p:childTnLst>
                                </p:cTn>
                              </p:par>
                              <p:par>
                                <p:cTn id="77" presetID="6" presetClass="emph" presetSubtype="0" accel="25000" decel="75000" fill="hold" nodeType="withEffect">
                                  <p:stCondLst>
                                    <p:cond delay="4000"/>
                                  </p:stCondLst>
                                  <p:childTnLst>
                                    <p:animScale>
                                      <p:cBhvr>
                                        <p:cTn id="78" dur="2000" fill="hold"/>
                                        <p:tgtEl>
                                          <p:spTgt spid="64"/>
                                        </p:tgtEl>
                                      </p:cBhvr>
                                      <p:by x="30000" y="30000"/>
                                    </p:animScale>
                                  </p:childTnLst>
                                </p:cTn>
                              </p:par>
                              <p:par>
                                <p:cTn id="79" presetID="8" presetClass="emph" presetSubtype="0" accel="49000" decel="51000" fill="hold" nodeType="withEffect">
                                  <p:stCondLst>
                                    <p:cond delay="4000"/>
                                  </p:stCondLst>
                                  <p:childTnLst>
                                    <p:animRot by="5400000">
                                      <p:cBhvr>
                                        <p:cTn id="80" dur="2000" fill="hold"/>
                                        <p:tgtEl>
                                          <p:spTgt spid="64"/>
                                        </p:tgtEl>
                                        <p:attrNameLst>
                                          <p:attrName>r</p:attrName>
                                        </p:attrNameLst>
                                      </p:cBhvr>
                                    </p:animRot>
                                  </p:childTnLst>
                                </p:cTn>
                              </p:par>
                              <p:par>
                                <p:cTn id="81" presetID="10" presetClass="exit" presetSubtype="0" fill="hold" nodeType="withEffect">
                                  <p:stCondLst>
                                    <p:cond delay="5500"/>
                                  </p:stCondLst>
                                  <p:childTnLst>
                                    <p:animEffect transition="out" filter="fade">
                                      <p:cBhvr>
                                        <p:cTn id="82" dur="500"/>
                                        <p:tgtEl>
                                          <p:spTgt spid="64"/>
                                        </p:tgtEl>
                                      </p:cBhvr>
                                    </p:animEffect>
                                    <p:set>
                                      <p:cBhvr>
                                        <p:cTn id="83" dur="1" fill="hold">
                                          <p:stCondLst>
                                            <p:cond delay="499"/>
                                          </p:stCondLst>
                                        </p:cTn>
                                        <p:tgtEl>
                                          <p:spTgt spid="64"/>
                                        </p:tgtEl>
                                        <p:attrNameLst>
                                          <p:attrName>style.visibility</p:attrName>
                                        </p:attrNameLst>
                                      </p:cBhvr>
                                      <p:to>
                                        <p:strVal val="hidden"/>
                                      </p:to>
                                    </p:set>
                                  </p:childTnLst>
                                </p:cTn>
                              </p:par>
                              <p:par>
                                <p:cTn id="84" presetID="53" presetClass="entr" presetSubtype="16" fill="hold" nodeType="withEffect">
                                  <p:stCondLst>
                                    <p:cond delay="5750"/>
                                  </p:stCondLst>
                                  <p:childTnLst>
                                    <p:set>
                                      <p:cBhvr>
                                        <p:cTn id="85" dur="1" fill="hold">
                                          <p:stCondLst>
                                            <p:cond delay="0"/>
                                          </p:stCondLst>
                                        </p:cTn>
                                        <p:tgtEl>
                                          <p:spTgt spid="59"/>
                                        </p:tgtEl>
                                        <p:attrNameLst>
                                          <p:attrName>style.visibility</p:attrName>
                                        </p:attrNameLst>
                                      </p:cBhvr>
                                      <p:to>
                                        <p:strVal val="visible"/>
                                      </p:to>
                                    </p:set>
                                    <p:anim calcmode="lin" valueType="num">
                                      <p:cBhvr>
                                        <p:cTn id="86" dur="350" fill="hold"/>
                                        <p:tgtEl>
                                          <p:spTgt spid="59"/>
                                        </p:tgtEl>
                                        <p:attrNameLst>
                                          <p:attrName>ppt_w</p:attrName>
                                        </p:attrNameLst>
                                      </p:cBhvr>
                                      <p:tavLst>
                                        <p:tav tm="0">
                                          <p:val>
                                            <p:fltVal val="0"/>
                                          </p:val>
                                        </p:tav>
                                        <p:tav tm="100000">
                                          <p:val>
                                            <p:strVal val="#ppt_w"/>
                                          </p:val>
                                        </p:tav>
                                      </p:tavLst>
                                    </p:anim>
                                    <p:anim calcmode="lin" valueType="num">
                                      <p:cBhvr>
                                        <p:cTn id="87" dur="350" fill="hold"/>
                                        <p:tgtEl>
                                          <p:spTgt spid="59"/>
                                        </p:tgtEl>
                                        <p:attrNameLst>
                                          <p:attrName>ppt_h</p:attrName>
                                        </p:attrNameLst>
                                      </p:cBhvr>
                                      <p:tavLst>
                                        <p:tav tm="0">
                                          <p:val>
                                            <p:fltVal val="0"/>
                                          </p:val>
                                        </p:tav>
                                        <p:tav tm="100000">
                                          <p:val>
                                            <p:strVal val="#ppt_h"/>
                                          </p:val>
                                        </p:tav>
                                      </p:tavLst>
                                    </p:anim>
                                    <p:animEffect transition="in" filter="fade">
                                      <p:cBhvr>
                                        <p:cTn id="88" dur="350"/>
                                        <p:tgtEl>
                                          <p:spTgt spid="59"/>
                                        </p:tgtEl>
                                      </p:cBhvr>
                                    </p:animEffect>
                                  </p:childTnLst>
                                </p:cTn>
                              </p:par>
                              <p:par>
                                <p:cTn id="89" presetID="6" presetClass="emph" presetSubtype="0" accel="100000" autoRev="1" fill="hold" nodeType="withEffect">
                                  <p:stCondLst>
                                    <p:cond delay="5750"/>
                                  </p:stCondLst>
                                  <p:childTnLst>
                                    <p:animScale>
                                      <p:cBhvr>
                                        <p:cTn id="90" dur="250" fill="hold"/>
                                        <p:tgtEl>
                                          <p:spTgt spid="59"/>
                                        </p:tgtEl>
                                      </p:cBhvr>
                                      <p:by x="115000" y="115000"/>
                                    </p:animScale>
                                  </p:childTnLst>
                                </p:cTn>
                              </p:par>
                              <p:par>
                                <p:cTn id="91" presetID="53" presetClass="entr" presetSubtype="16" fill="hold" grpId="0" nodeType="withEffect">
                                  <p:stCondLst>
                                    <p:cond delay="5750"/>
                                  </p:stCondLst>
                                  <p:childTnLst>
                                    <p:set>
                                      <p:cBhvr>
                                        <p:cTn id="92" dur="1" fill="hold">
                                          <p:stCondLst>
                                            <p:cond delay="0"/>
                                          </p:stCondLst>
                                        </p:cTn>
                                        <p:tgtEl>
                                          <p:spTgt spid="69"/>
                                        </p:tgtEl>
                                        <p:attrNameLst>
                                          <p:attrName>style.visibility</p:attrName>
                                        </p:attrNameLst>
                                      </p:cBhvr>
                                      <p:to>
                                        <p:strVal val="visible"/>
                                      </p:to>
                                    </p:set>
                                    <p:anim calcmode="lin" valueType="num">
                                      <p:cBhvr>
                                        <p:cTn id="93" dur="350" fill="hold"/>
                                        <p:tgtEl>
                                          <p:spTgt spid="69"/>
                                        </p:tgtEl>
                                        <p:attrNameLst>
                                          <p:attrName>ppt_w</p:attrName>
                                        </p:attrNameLst>
                                      </p:cBhvr>
                                      <p:tavLst>
                                        <p:tav tm="0">
                                          <p:val>
                                            <p:fltVal val="0"/>
                                          </p:val>
                                        </p:tav>
                                        <p:tav tm="100000">
                                          <p:val>
                                            <p:strVal val="#ppt_w"/>
                                          </p:val>
                                        </p:tav>
                                      </p:tavLst>
                                    </p:anim>
                                    <p:anim calcmode="lin" valueType="num">
                                      <p:cBhvr>
                                        <p:cTn id="94" dur="350" fill="hold"/>
                                        <p:tgtEl>
                                          <p:spTgt spid="69"/>
                                        </p:tgtEl>
                                        <p:attrNameLst>
                                          <p:attrName>ppt_h</p:attrName>
                                        </p:attrNameLst>
                                      </p:cBhvr>
                                      <p:tavLst>
                                        <p:tav tm="0">
                                          <p:val>
                                            <p:fltVal val="0"/>
                                          </p:val>
                                        </p:tav>
                                        <p:tav tm="100000">
                                          <p:val>
                                            <p:strVal val="#ppt_h"/>
                                          </p:val>
                                        </p:tav>
                                      </p:tavLst>
                                    </p:anim>
                                    <p:animEffect transition="in" filter="fade">
                                      <p:cBhvr>
                                        <p:cTn id="95" dur="350"/>
                                        <p:tgtEl>
                                          <p:spTgt spid="69"/>
                                        </p:tgtEl>
                                      </p:cBhvr>
                                    </p:animEffect>
                                  </p:childTnLst>
                                </p:cTn>
                              </p:par>
                              <p:par>
                                <p:cTn id="96" presetID="6" presetClass="emph" presetSubtype="0" accel="100000" autoRev="1" fill="hold" grpId="1" nodeType="withEffect">
                                  <p:stCondLst>
                                    <p:cond delay="5750"/>
                                  </p:stCondLst>
                                  <p:childTnLst>
                                    <p:animScale>
                                      <p:cBhvr>
                                        <p:cTn id="97" dur="250" fill="hold"/>
                                        <p:tgtEl>
                                          <p:spTgt spid="69"/>
                                        </p:tgtEl>
                                      </p:cBhvr>
                                      <p:by x="115000" y="115000"/>
                                    </p:animScale>
                                  </p:childTnLst>
                                </p:cTn>
                              </p:par>
                              <p:par>
                                <p:cTn id="98" presetID="53" presetClass="entr" presetSubtype="16" fill="hold" grpId="0" nodeType="withEffect">
                                  <p:stCondLst>
                                    <p:cond delay="1750"/>
                                  </p:stCondLst>
                                  <p:childTnLst>
                                    <p:set>
                                      <p:cBhvr>
                                        <p:cTn id="99" dur="1" fill="hold">
                                          <p:stCondLst>
                                            <p:cond delay="0"/>
                                          </p:stCondLst>
                                        </p:cTn>
                                        <p:tgtEl>
                                          <p:spTgt spid="70"/>
                                        </p:tgtEl>
                                        <p:attrNameLst>
                                          <p:attrName>style.visibility</p:attrName>
                                        </p:attrNameLst>
                                      </p:cBhvr>
                                      <p:to>
                                        <p:strVal val="visible"/>
                                      </p:to>
                                    </p:set>
                                    <p:anim calcmode="lin" valueType="num">
                                      <p:cBhvr>
                                        <p:cTn id="100" dur="350" fill="hold"/>
                                        <p:tgtEl>
                                          <p:spTgt spid="70"/>
                                        </p:tgtEl>
                                        <p:attrNameLst>
                                          <p:attrName>ppt_w</p:attrName>
                                        </p:attrNameLst>
                                      </p:cBhvr>
                                      <p:tavLst>
                                        <p:tav tm="0">
                                          <p:val>
                                            <p:fltVal val="0"/>
                                          </p:val>
                                        </p:tav>
                                        <p:tav tm="100000">
                                          <p:val>
                                            <p:strVal val="#ppt_w"/>
                                          </p:val>
                                        </p:tav>
                                      </p:tavLst>
                                    </p:anim>
                                    <p:anim calcmode="lin" valueType="num">
                                      <p:cBhvr>
                                        <p:cTn id="101" dur="350" fill="hold"/>
                                        <p:tgtEl>
                                          <p:spTgt spid="70"/>
                                        </p:tgtEl>
                                        <p:attrNameLst>
                                          <p:attrName>ppt_h</p:attrName>
                                        </p:attrNameLst>
                                      </p:cBhvr>
                                      <p:tavLst>
                                        <p:tav tm="0">
                                          <p:val>
                                            <p:fltVal val="0"/>
                                          </p:val>
                                        </p:tav>
                                        <p:tav tm="100000">
                                          <p:val>
                                            <p:strVal val="#ppt_h"/>
                                          </p:val>
                                        </p:tav>
                                      </p:tavLst>
                                    </p:anim>
                                    <p:animEffect transition="in" filter="fade">
                                      <p:cBhvr>
                                        <p:cTn id="102" dur="350"/>
                                        <p:tgtEl>
                                          <p:spTgt spid="70"/>
                                        </p:tgtEl>
                                      </p:cBhvr>
                                    </p:animEffect>
                                  </p:childTnLst>
                                </p:cTn>
                              </p:par>
                              <p:par>
                                <p:cTn id="103" presetID="6" presetClass="emph" presetSubtype="0" accel="100000" autoRev="1" fill="hold" grpId="1" nodeType="withEffect">
                                  <p:stCondLst>
                                    <p:cond delay="1750"/>
                                  </p:stCondLst>
                                  <p:childTnLst>
                                    <p:animScale>
                                      <p:cBhvr>
                                        <p:cTn id="104" dur="250" fill="hold"/>
                                        <p:tgtEl>
                                          <p:spTgt spid="70"/>
                                        </p:tgtEl>
                                      </p:cBhvr>
                                      <p:by x="115000" y="115000"/>
                                    </p:animScale>
                                  </p:childTnLst>
                                </p:cTn>
                              </p:par>
                              <p:par>
                                <p:cTn id="105" presetID="53" presetClass="entr" presetSubtype="16" fill="hold" grpId="0" nodeType="withEffect">
                                  <p:stCondLst>
                                    <p:cond delay="3750"/>
                                  </p:stCondLst>
                                  <p:childTnLst>
                                    <p:set>
                                      <p:cBhvr>
                                        <p:cTn id="106" dur="1" fill="hold">
                                          <p:stCondLst>
                                            <p:cond delay="0"/>
                                          </p:stCondLst>
                                        </p:cTn>
                                        <p:tgtEl>
                                          <p:spTgt spid="71"/>
                                        </p:tgtEl>
                                        <p:attrNameLst>
                                          <p:attrName>style.visibility</p:attrName>
                                        </p:attrNameLst>
                                      </p:cBhvr>
                                      <p:to>
                                        <p:strVal val="visible"/>
                                      </p:to>
                                    </p:set>
                                    <p:anim calcmode="lin" valueType="num">
                                      <p:cBhvr>
                                        <p:cTn id="107" dur="350" fill="hold"/>
                                        <p:tgtEl>
                                          <p:spTgt spid="71"/>
                                        </p:tgtEl>
                                        <p:attrNameLst>
                                          <p:attrName>ppt_w</p:attrName>
                                        </p:attrNameLst>
                                      </p:cBhvr>
                                      <p:tavLst>
                                        <p:tav tm="0">
                                          <p:val>
                                            <p:fltVal val="0"/>
                                          </p:val>
                                        </p:tav>
                                        <p:tav tm="100000">
                                          <p:val>
                                            <p:strVal val="#ppt_w"/>
                                          </p:val>
                                        </p:tav>
                                      </p:tavLst>
                                    </p:anim>
                                    <p:anim calcmode="lin" valueType="num">
                                      <p:cBhvr>
                                        <p:cTn id="108" dur="350" fill="hold"/>
                                        <p:tgtEl>
                                          <p:spTgt spid="71"/>
                                        </p:tgtEl>
                                        <p:attrNameLst>
                                          <p:attrName>ppt_h</p:attrName>
                                        </p:attrNameLst>
                                      </p:cBhvr>
                                      <p:tavLst>
                                        <p:tav tm="0">
                                          <p:val>
                                            <p:fltVal val="0"/>
                                          </p:val>
                                        </p:tav>
                                        <p:tav tm="100000">
                                          <p:val>
                                            <p:strVal val="#ppt_h"/>
                                          </p:val>
                                        </p:tav>
                                      </p:tavLst>
                                    </p:anim>
                                    <p:animEffect transition="in" filter="fade">
                                      <p:cBhvr>
                                        <p:cTn id="109" dur="350"/>
                                        <p:tgtEl>
                                          <p:spTgt spid="71"/>
                                        </p:tgtEl>
                                      </p:cBhvr>
                                    </p:animEffect>
                                  </p:childTnLst>
                                </p:cTn>
                              </p:par>
                              <p:par>
                                <p:cTn id="110" presetID="6" presetClass="emph" presetSubtype="0" accel="100000" autoRev="1" fill="hold" grpId="1" nodeType="withEffect">
                                  <p:stCondLst>
                                    <p:cond delay="3750"/>
                                  </p:stCondLst>
                                  <p:childTnLst>
                                    <p:animScale>
                                      <p:cBhvr>
                                        <p:cTn id="111" dur="250" fill="hold"/>
                                        <p:tgtEl>
                                          <p:spTgt spid="71"/>
                                        </p:tgtEl>
                                      </p:cBhvr>
                                      <p:by x="115000" y="115000"/>
                                    </p:animScale>
                                  </p:childTnLst>
                                </p:cTn>
                              </p:par>
                              <p:par>
                                <p:cTn id="112" presetID="53" presetClass="entr" presetSubtype="16" fill="hold" grpId="0" nodeType="withEffect">
                                  <p:stCondLst>
                                    <p:cond delay="4750"/>
                                  </p:stCondLst>
                                  <p:childTnLst>
                                    <p:set>
                                      <p:cBhvr>
                                        <p:cTn id="113" dur="1" fill="hold">
                                          <p:stCondLst>
                                            <p:cond delay="0"/>
                                          </p:stCondLst>
                                        </p:cTn>
                                        <p:tgtEl>
                                          <p:spTgt spid="72"/>
                                        </p:tgtEl>
                                        <p:attrNameLst>
                                          <p:attrName>style.visibility</p:attrName>
                                        </p:attrNameLst>
                                      </p:cBhvr>
                                      <p:to>
                                        <p:strVal val="visible"/>
                                      </p:to>
                                    </p:set>
                                    <p:anim calcmode="lin" valueType="num">
                                      <p:cBhvr>
                                        <p:cTn id="114" dur="350" fill="hold"/>
                                        <p:tgtEl>
                                          <p:spTgt spid="72"/>
                                        </p:tgtEl>
                                        <p:attrNameLst>
                                          <p:attrName>ppt_w</p:attrName>
                                        </p:attrNameLst>
                                      </p:cBhvr>
                                      <p:tavLst>
                                        <p:tav tm="0">
                                          <p:val>
                                            <p:fltVal val="0"/>
                                          </p:val>
                                        </p:tav>
                                        <p:tav tm="100000">
                                          <p:val>
                                            <p:strVal val="#ppt_w"/>
                                          </p:val>
                                        </p:tav>
                                      </p:tavLst>
                                    </p:anim>
                                    <p:anim calcmode="lin" valueType="num">
                                      <p:cBhvr>
                                        <p:cTn id="115" dur="350" fill="hold"/>
                                        <p:tgtEl>
                                          <p:spTgt spid="72"/>
                                        </p:tgtEl>
                                        <p:attrNameLst>
                                          <p:attrName>ppt_h</p:attrName>
                                        </p:attrNameLst>
                                      </p:cBhvr>
                                      <p:tavLst>
                                        <p:tav tm="0">
                                          <p:val>
                                            <p:fltVal val="0"/>
                                          </p:val>
                                        </p:tav>
                                        <p:tav tm="100000">
                                          <p:val>
                                            <p:strVal val="#ppt_h"/>
                                          </p:val>
                                        </p:tav>
                                      </p:tavLst>
                                    </p:anim>
                                    <p:animEffect transition="in" filter="fade">
                                      <p:cBhvr>
                                        <p:cTn id="116" dur="350"/>
                                        <p:tgtEl>
                                          <p:spTgt spid="72"/>
                                        </p:tgtEl>
                                      </p:cBhvr>
                                    </p:animEffect>
                                  </p:childTnLst>
                                </p:cTn>
                              </p:par>
                              <p:par>
                                <p:cTn id="117" presetID="6" presetClass="emph" presetSubtype="0" accel="100000" autoRev="1" fill="hold" grpId="1" nodeType="withEffect">
                                  <p:stCondLst>
                                    <p:cond delay="4750"/>
                                  </p:stCondLst>
                                  <p:childTnLst>
                                    <p:animScale>
                                      <p:cBhvr>
                                        <p:cTn id="118" dur="250" fill="hold"/>
                                        <p:tgtEl>
                                          <p:spTgt spid="72"/>
                                        </p:tgtEl>
                                      </p:cBhvr>
                                      <p:by x="115000" y="115000"/>
                                    </p:animScale>
                                  </p:childTnLst>
                                </p:cTn>
                              </p:par>
                              <p:par>
                                <p:cTn id="119" presetID="53" presetClass="entr" presetSubtype="16" fill="hold" grpId="0" nodeType="withEffect">
                                  <p:stCondLst>
                                    <p:cond delay="2750"/>
                                  </p:stCondLst>
                                  <p:childTnLst>
                                    <p:set>
                                      <p:cBhvr>
                                        <p:cTn id="120" dur="1" fill="hold">
                                          <p:stCondLst>
                                            <p:cond delay="0"/>
                                          </p:stCondLst>
                                        </p:cTn>
                                        <p:tgtEl>
                                          <p:spTgt spid="73"/>
                                        </p:tgtEl>
                                        <p:attrNameLst>
                                          <p:attrName>style.visibility</p:attrName>
                                        </p:attrNameLst>
                                      </p:cBhvr>
                                      <p:to>
                                        <p:strVal val="visible"/>
                                      </p:to>
                                    </p:set>
                                    <p:anim calcmode="lin" valueType="num">
                                      <p:cBhvr>
                                        <p:cTn id="121" dur="350" fill="hold"/>
                                        <p:tgtEl>
                                          <p:spTgt spid="73"/>
                                        </p:tgtEl>
                                        <p:attrNameLst>
                                          <p:attrName>ppt_w</p:attrName>
                                        </p:attrNameLst>
                                      </p:cBhvr>
                                      <p:tavLst>
                                        <p:tav tm="0">
                                          <p:val>
                                            <p:fltVal val="0"/>
                                          </p:val>
                                        </p:tav>
                                        <p:tav tm="100000">
                                          <p:val>
                                            <p:strVal val="#ppt_w"/>
                                          </p:val>
                                        </p:tav>
                                      </p:tavLst>
                                    </p:anim>
                                    <p:anim calcmode="lin" valueType="num">
                                      <p:cBhvr>
                                        <p:cTn id="122" dur="350" fill="hold"/>
                                        <p:tgtEl>
                                          <p:spTgt spid="73"/>
                                        </p:tgtEl>
                                        <p:attrNameLst>
                                          <p:attrName>ppt_h</p:attrName>
                                        </p:attrNameLst>
                                      </p:cBhvr>
                                      <p:tavLst>
                                        <p:tav tm="0">
                                          <p:val>
                                            <p:fltVal val="0"/>
                                          </p:val>
                                        </p:tav>
                                        <p:tav tm="100000">
                                          <p:val>
                                            <p:strVal val="#ppt_h"/>
                                          </p:val>
                                        </p:tav>
                                      </p:tavLst>
                                    </p:anim>
                                    <p:animEffect transition="in" filter="fade">
                                      <p:cBhvr>
                                        <p:cTn id="123" dur="350"/>
                                        <p:tgtEl>
                                          <p:spTgt spid="73"/>
                                        </p:tgtEl>
                                      </p:cBhvr>
                                    </p:animEffect>
                                  </p:childTnLst>
                                </p:cTn>
                              </p:par>
                              <p:par>
                                <p:cTn id="124" presetID="6" presetClass="emph" presetSubtype="0" accel="100000" autoRev="1" fill="hold" grpId="1" nodeType="withEffect">
                                  <p:stCondLst>
                                    <p:cond delay="2750"/>
                                  </p:stCondLst>
                                  <p:childTnLst>
                                    <p:animScale>
                                      <p:cBhvr>
                                        <p:cTn id="125" dur="250" fill="hold"/>
                                        <p:tgtEl>
                                          <p:spTgt spid="73"/>
                                        </p:tgtEl>
                                      </p:cBhvr>
                                      <p:by x="115000" y="11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9" grpId="0" animBg="1"/>
      <p:bldP spid="69" grpId="1" animBg="1"/>
      <p:bldP spid="70" grpId="0" animBg="1"/>
      <p:bldP spid="70" grpId="1" animBg="1"/>
      <p:bldP spid="71" grpId="0" animBg="1"/>
      <p:bldP spid="71" grpId="1" animBg="1"/>
      <p:bldP spid="73" grpId="0" animBg="1"/>
      <p:bldP spid="73" grpId="1" animBg="1"/>
      <p:bldP spid="72" grpId="0" animBg="1"/>
      <p:bldP spid="72"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water, scène, person, kamer&#10;&#10;Automatisch gegenereerde beschrijving">
            <a:extLst>
              <a:ext uri="{FF2B5EF4-FFF2-40B4-BE49-F238E27FC236}">
                <a16:creationId xmlns:a16="http://schemas.microsoft.com/office/drawing/2014/main" id="{D2511DB4-E18A-47F7-BEAD-F91A1BF5A366}"/>
              </a:ext>
            </a:extLst>
          </p:cNvPr>
          <p:cNvPicPr>
            <a:picLocks noChangeAspect="1"/>
          </p:cNvPicPr>
          <p:nvPr/>
        </p:nvPicPr>
        <p:blipFill rotWithShape="1">
          <a:blip r:embed="rId2">
            <a:extLst>
              <a:ext uri="{28A0092B-C50C-407E-A947-70E740481C1C}">
                <a14:useLocalDpi xmlns:a14="http://schemas.microsoft.com/office/drawing/2010/main" val="0"/>
              </a:ext>
            </a:extLst>
          </a:blip>
          <a:srcRect l="49940" t="4047" b="45952"/>
          <a:stretch/>
        </p:blipFill>
        <p:spPr>
          <a:xfrm>
            <a:off x="0" y="1"/>
            <a:ext cx="12206487" cy="6858000"/>
          </a:xfrm>
          <a:prstGeom prst="rect">
            <a:avLst/>
          </a:prstGeom>
        </p:spPr>
      </p:pic>
      <p:sp>
        <p:nvSpPr>
          <p:cNvPr id="7" name="Rechthoek 6">
            <a:extLst>
              <a:ext uri="{FF2B5EF4-FFF2-40B4-BE49-F238E27FC236}">
                <a16:creationId xmlns:a16="http://schemas.microsoft.com/office/drawing/2014/main" id="{23434AC9-A3A8-4B25-A588-272F3A7ED0ED}"/>
              </a:ext>
            </a:extLst>
          </p:cNvPr>
          <p:cNvSpPr/>
          <p:nvPr/>
        </p:nvSpPr>
        <p:spPr>
          <a:xfrm>
            <a:off x="-14486" y="2274682"/>
            <a:ext cx="12206486" cy="4601685"/>
          </a:xfrm>
          <a:prstGeom prst="rect">
            <a:avLst/>
          </a:prstGeom>
          <a:gradFill>
            <a:gsLst>
              <a:gs pos="40000">
                <a:schemeClr val="tx1">
                  <a:alpha val="0"/>
                </a:schemeClr>
              </a:gs>
              <a:gs pos="99000">
                <a:schemeClr val="tx1">
                  <a:alpha val="52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el 1">
            <a:extLst>
              <a:ext uri="{FF2B5EF4-FFF2-40B4-BE49-F238E27FC236}">
                <a16:creationId xmlns:a16="http://schemas.microsoft.com/office/drawing/2014/main" id="{59736A96-2AC2-488D-97AB-D568DE2B9642}"/>
              </a:ext>
            </a:extLst>
          </p:cNvPr>
          <p:cNvSpPr>
            <a:spLocks noGrp="1"/>
          </p:cNvSpPr>
          <p:nvPr>
            <p:ph type="title"/>
          </p:nvPr>
        </p:nvSpPr>
        <p:spPr>
          <a:xfrm>
            <a:off x="838200" y="631659"/>
            <a:ext cx="10515600" cy="1105066"/>
          </a:xfrm>
        </p:spPr>
        <p:txBody>
          <a:bodyPr/>
          <a:lstStyle/>
          <a:p>
            <a:r>
              <a:rPr lang="nl-NL" dirty="0"/>
              <a:t>handbalmoves</a:t>
            </a:r>
            <a:endParaRPr lang="en-GB" dirty="0"/>
          </a:p>
        </p:txBody>
      </p:sp>
      <p:sp>
        <p:nvSpPr>
          <p:cNvPr id="52" name="Ovaal 51">
            <a:extLst>
              <a:ext uri="{FF2B5EF4-FFF2-40B4-BE49-F238E27FC236}">
                <a16:creationId xmlns:a16="http://schemas.microsoft.com/office/drawing/2014/main" id="{FE0A0ABD-D096-4151-8729-B5AC30290719}"/>
              </a:ext>
            </a:extLst>
          </p:cNvPr>
          <p:cNvSpPr/>
          <p:nvPr/>
        </p:nvSpPr>
        <p:spPr>
          <a:xfrm>
            <a:off x="9078111" y="1786911"/>
            <a:ext cx="5401314" cy="5379688"/>
          </a:xfrm>
          <a:prstGeom prst="ellipse">
            <a:avLst/>
          </a:prstGeom>
          <a:noFill/>
          <a:ln w="4762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jdelijke aanduiding voor datum 9">
            <a:extLst>
              <a:ext uri="{FF2B5EF4-FFF2-40B4-BE49-F238E27FC236}">
                <a16:creationId xmlns:a16="http://schemas.microsoft.com/office/drawing/2014/main" id="{F7833E7E-C3EE-4BF2-990E-D7CC26202589}"/>
              </a:ext>
            </a:extLst>
          </p:cNvPr>
          <p:cNvSpPr>
            <a:spLocks noGrp="1"/>
          </p:cNvSpPr>
          <p:nvPr>
            <p:ph type="dt" sz="half" idx="10"/>
          </p:nvPr>
        </p:nvSpPr>
        <p:spPr/>
        <p:txBody>
          <a:bodyPr/>
          <a:lstStyle/>
          <a:p>
            <a:fld id="{9B133B57-260F-4834-84C2-7FA31FA350BC}" type="datetime1">
              <a:rPr lang="nl-NL" smtClean="0"/>
              <a:t>22-09-2023</a:t>
            </a:fld>
            <a:endParaRPr lang="en-GB" dirty="0"/>
          </a:p>
        </p:txBody>
      </p:sp>
      <p:sp>
        <p:nvSpPr>
          <p:cNvPr id="17" name="Rechthoek 6">
            <a:extLst>
              <a:ext uri="{FF2B5EF4-FFF2-40B4-BE49-F238E27FC236}">
                <a16:creationId xmlns:a16="http://schemas.microsoft.com/office/drawing/2014/main" id="{1DD68589-64FB-45C2-AC11-02AAF574A775}"/>
              </a:ext>
            </a:extLst>
          </p:cNvPr>
          <p:cNvSpPr/>
          <p:nvPr/>
        </p:nvSpPr>
        <p:spPr>
          <a:xfrm>
            <a:off x="11694782" y="0"/>
            <a:ext cx="510283" cy="6868275"/>
          </a:xfrm>
          <a:custGeom>
            <a:avLst/>
            <a:gdLst>
              <a:gd name="connsiteX0" fmla="*/ 0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0 w 839787"/>
              <a:gd name="connsiteY4"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657546 w 839787"/>
              <a:gd name="connsiteY4"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391149 w 839787"/>
              <a:gd name="connsiteY4" fmla="*/ 2681555 h 6858000"/>
              <a:gd name="connsiteX5" fmla="*/ 657546 w 839787"/>
              <a:gd name="connsiteY5"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545261 w 839787"/>
              <a:gd name="connsiteY4" fmla="*/ 2784297 h 6858000"/>
              <a:gd name="connsiteX5" fmla="*/ 657546 w 839787"/>
              <a:gd name="connsiteY5"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247311 w 839787"/>
              <a:gd name="connsiteY4" fmla="*/ 5054885 h 6858000"/>
              <a:gd name="connsiteX5" fmla="*/ 545261 w 839787"/>
              <a:gd name="connsiteY5" fmla="*/ 2784297 h 6858000"/>
              <a:gd name="connsiteX6" fmla="*/ 657546 w 839787"/>
              <a:gd name="connsiteY6"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144569 w 839787"/>
              <a:gd name="connsiteY4" fmla="*/ 4582274 h 6858000"/>
              <a:gd name="connsiteX5" fmla="*/ 545261 w 839787"/>
              <a:gd name="connsiteY5" fmla="*/ 2784297 h 6858000"/>
              <a:gd name="connsiteX6" fmla="*/ 657546 w 839787"/>
              <a:gd name="connsiteY6" fmla="*/ 0 h 6858000"/>
              <a:gd name="connsiteX0" fmla="*/ 512977 w 695218"/>
              <a:gd name="connsiteY0" fmla="*/ 0 h 6858000"/>
              <a:gd name="connsiteX1" fmla="*/ 695218 w 695218"/>
              <a:gd name="connsiteY1" fmla="*/ 0 h 6858000"/>
              <a:gd name="connsiteX2" fmla="*/ 695218 w 695218"/>
              <a:gd name="connsiteY2" fmla="*/ 6858000 h 6858000"/>
              <a:gd name="connsiteX3" fmla="*/ 163656 w 695218"/>
              <a:gd name="connsiteY3" fmla="*/ 6837452 h 6858000"/>
              <a:gd name="connsiteX4" fmla="*/ 0 w 695218"/>
              <a:gd name="connsiteY4" fmla="*/ 4582274 h 6858000"/>
              <a:gd name="connsiteX5" fmla="*/ 400692 w 695218"/>
              <a:gd name="connsiteY5" fmla="*/ 2784297 h 6858000"/>
              <a:gd name="connsiteX6" fmla="*/ 512977 w 695218"/>
              <a:gd name="connsiteY6" fmla="*/ 0 h 6858000"/>
              <a:gd name="connsiteX0" fmla="*/ 512977 w 695218"/>
              <a:gd name="connsiteY0" fmla="*/ 0 h 6878549"/>
              <a:gd name="connsiteX1" fmla="*/ 695218 w 695218"/>
              <a:gd name="connsiteY1" fmla="*/ 0 h 6878549"/>
              <a:gd name="connsiteX2" fmla="*/ 695218 w 695218"/>
              <a:gd name="connsiteY2" fmla="*/ 6858000 h 6878549"/>
              <a:gd name="connsiteX3" fmla="*/ 173931 w 695218"/>
              <a:gd name="connsiteY3" fmla="*/ 6878549 h 6878549"/>
              <a:gd name="connsiteX4" fmla="*/ 0 w 695218"/>
              <a:gd name="connsiteY4" fmla="*/ 4582274 h 6878549"/>
              <a:gd name="connsiteX5" fmla="*/ 400692 w 695218"/>
              <a:gd name="connsiteY5" fmla="*/ 2784297 h 6878549"/>
              <a:gd name="connsiteX6" fmla="*/ 512977 w 695218"/>
              <a:gd name="connsiteY6" fmla="*/ 0 h 6878549"/>
              <a:gd name="connsiteX0" fmla="*/ 512977 w 695218"/>
              <a:gd name="connsiteY0" fmla="*/ 0 h 6878549"/>
              <a:gd name="connsiteX1" fmla="*/ 695218 w 695218"/>
              <a:gd name="connsiteY1" fmla="*/ 0 h 6878549"/>
              <a:gd name="connsiteX2" fmla="*/ 695218 w 695218"/>
              <a:gd name="connsiteY2" fmla="*/ 6858000 h 6878549"/>
              <a:gd name="connsiteX3" fmla="*/ 173931 w 695218"/>
              <a:gd name="connsiteY3" fmla="*/ 6878549 h 6878549"/>
              <a:gd name="connsiteX4" fmla="*/ 0 w 695218"/>
              <a:gd name="connsiteY4" fmla="*/ 4582274 h 6878549"/>
              <a:gd name="connsiteX5" fmla="*/ 462337 w 695218"/>
              <a:gd name="connsiteY5" fmla="*/ 3205538 h 6878549"/>
              <a:gd name="connsiteX6" fmla="*/ 512977 w 695218"/>
              <a:gd name="connsiteY6" fmla="*/ 0 h 6878549"/>
              <a:gd name="connsiteX0" fmla="*/ 554074 w 695218"/>
              <a:gd name="connsiteY0" fmla="*/ 0 h 6888823"/>
              <a:gd name="connsiteX1" fmla="*/ 695218 w 695218"/>
              <a:gd name="connsiteY1" fmla="*/ 10274 h 6888823"/>
              <a:gd name="connsiteX2" fmla="*/ 695218 w 695218"/>
              <a:gd name="connsiteY2" fmla="*/ 6868274 h 6888823"/>
              <a:gd name="connsiteX3" fmla="*/ 173931 w 695218"/>
              <a:gd name="connsiteY3" fmla="*/ 6888823 h 6888823"/>
              <a:gd name="connsiteX4" fmla="*/ 0 w 695218"/>
              <a:gd name="connsiteY4" fmla="*/ 4592548 h 6888823"/>
              <a:gd name="connsiteX5" fmla="*/ 462337 w 695218"/>
              <a:gd name="connsiteY5" fmla="*/ 3215812 h 6888823"/>
              <a:gd name="connsiteX6" fmla="*/ 554074 w 695218"/>
              <a:gd name="connsiteY6" fmla="*/ 0 h 6888823"/>
              <a:gd name="connsiteX0" fmla="*/ 584897 w 695218"/>
              <a:gd name="connsiteY0" fmla="*/ 0 h 6878549"/>
              <a:gd name="connsiteX1" fmla="*/ 695218 w 695218"/>
              <a:gd name="connsiteY1" fmla="*/ 0 h 6878549"/>
              <a:gd name="connsiteX2" fmla="*/ 695218 w 695218"/>
              <a:gd name="connsiteY2" fmla="*/ 6858000 h 6878549"/>
              <a:gd name="connsiteX3" fmla="*/ 173931 w 695218"/>
              <a:gd name="connsiteY3" fmla="*/ 6878549 h 6878549"/>
              <a:gd name="connsiteX4" fmla="*/ 0 w 695218"/>
              <a:gd name="connsiteY4" fmla="*/ 4582274 h 6878549"/>
              <a:gd name="connsiteX5" fmla="*/ 462337 w 695218"/>
              <a:gd name="connsiteY5" fmla="*/ 3205538 h 6878549"/>
              <a:gd name="connsiteX6" fmla="*/ 584897 w 695218"/>
              <a:gd name="connsiteY6" fmla="*/ 0 h 6878549"/>
              <a:gd name="connsiteX0" fmla="*/ 512978 w 623299"/>
              <a:gd name="connsiteY0" fmla="*/ 0 h 6878549"/>
              <a:gd name="connsiteX1" fmla="*/ 623299 w 623299"/>
              <a:gd name="connsiteY1" fmla="*/ 0 h 6878549"/>
              <a:gd name="connsiteX2" fmla="*/ 623299 w 623299"/>
              <a:gd name="connsiteY2" fmla="*/ 6858000 h 6878549"/>
              <a:gd name="connsiteX3" fmla="*/ 102012 w 623299"/>
              <a:gd name="connsiteY3" fmla="*/ 6878549 h 6878549"/>
              <a:gd name="connsiteX4" fmla="*/ 0 w 623299"/>
              <a:gd name="connsiteY4" fmla="*/ 4756935 h 6878549"/>
              <a:gd name="connsiteX5" fmla="*/ 390418 w 623299"/>
              <a:gd name="connsiteY5" fmla="*/ 3205538 h 6878549"/>
              <a:gd name="connsiteX6" fmla="*/ 512978 w 623299"/>
              <a:gd name="connsiteY6" fmla="*/ 0 h 6878549"/>
              <a:gd name="connsiteX0" fmla="*/ 451333 w 561654"/>
              <a:gd name="connsiteY0" fmla="*/ 0 h 6878549"/>
              <a:gd name="connsiteX1" fmla="*/ 561654 w 561654"/>
              <a:gd name="connsiteY1" fmla="*/ 0 h 6878549"/>
              <a:gd name="connsiteX2" fmla="*/ 561654 w 561654"/>
              <a:gd name="connsiteY2" fmla="*/ 6858000 h 6878549"/>
              <a:gd name="connsiteX3" fmla="*/ 40367 w 561654"/>
              <a:gd name="connsiteY3" fmla="*/ 6878549 h 6878549"/>
              <a:gd name="connsiteX4" fmla="*/ 0 w 561654"/>
              <a:gd name="connsiteY4" fmla="*/ 4921321 h 6878549"/>
              <a:gd name="connsiteX5" fmla="*/ 328773 w 561654"/>
              <a:gd name="connsiteY5" fmla="*/ 3205538 h 6878549"/>
              <a:gd name="connsiteX6" fmla="*/ 451333 w 561654"/>
              <a:gd name="connsiteY6" fmla="*/ 0 h 6878549"/>
              <a:gd name="connsiteX0" fmla="*/ 451333 w 561654"/>
              <a:gd name="connsiteY0" fmla="*/ 0 h 6878549"/>
              <a:gd name="connsiteX1" fmla="*/ 561654 w 561654"/>
              <a:gd name="connsiteY1" fmla="*/ 0 h 6878549"/>
              <a:gd name="connsiteX2" fmla="*/ 561654 w 561654"/>
              <a:gd name="connsiteY2" fmla="*/ 6858000 h 6878549"/>
              <a:gd name="connsiteX3" fmla="*/ 40367 w 561654"/>
              <a:gd name="connsiteY3" fmla="*/ 6878549 h 6878549"/>
              <a:gd name="connsiteX4" fmla="*/ 0 w 561654"/>
              <a:gd name="connsiteY4" fmla="*/ 4921321 h 6878549"/>
              <a:gd name="connsiteX5" fmla="*/ 328773 w 561654"/>
              <a:gd name="connsiteY5" fmla="*/ 3051426 h 6878549"/>
              <a:gd name="connsiteX6" fmla="*/ 451333 w 561654"/>
              <a:gd name="connsiteY6" fmla="*/ 0 h 6878549"/>
              <a:gd name="connsiteX0" fmla="*/ 410966 w 521287"/>
              <a:gd name="connsiteY0" fmla="*/ 0 h 6878549"/>
              <a:gd name="connsiteX1" fmla="*/ 521287 w 521287"/>
              <a:gd name="connsiteY1" fmla="*/ 0 h 6878549"/>
              <a:gd name="connsiteX2" fmla="*/ 521287 w 521287"/>
              <a:gd name="connsiteY2" fmla="*/ 6858000 h 6878549"/>
              <a:gd name="connsiteX3" fmla="*/ 0 w 521287"/>
              <a:gd name="connsiteY3" fmla="*/ 6878549 h 6878549"/>
              <a:gd name="connsiteX4" fmla="*/ 11004 w 521287"/>
              <a:gd name="connsiteY4" fmla="*/ 4962418 h 6878549"/>
              <a:gd name="connsiteX5" fmla="*/ 288406 w 521287"/>
              <a:gd name="connsiteY5" fmla="*/ 3051426 h 6878549"/>
              <a:gd name="connsiteX6" fmla="*/ 410966 w 521287"/>
              <a:gd name="connsiteY6" fmla="*/ 0 h 6878549"/>
              <a:gd name="connsiteX0" fmla="*/ 399962 w 510283"/>
              <a:gd name="connsiteY0" fmla="*/ 0 h 6868275"/>
              <a:gd name="connsiteX1" fmla="*/ 510283 w 510283"/>
              <a:gd name="connsiteY1" fmla="*/ 0 h 6868275"/>
              <a:gd name="connsiteX2" fmla="*/ 510283 w 510283"/>
              <a:gd name="connsiteY2" fmla="*/ 6858000 h 6868275"/>
              <a:gd name="connsiteX3" fmla="*/ 143108 w 510283"/>
              <a:gd name="connsiteY3" fmla="*/ 6868275 h 6868275"/>
              <a:gd name="connsiteX4" fmla="*/ 0 w 510283"/>
              <a:gd name="connsiteY4" fmla="*/ 4962418 h 6868275"/>
              <a:gd name="connsiteX5" fmla="*/ 277402 w 510283"/>
              <a:gd name="connsiteY5" fmla="*/ 3051426 h 6868275"/>
              <a:gd name="connsiteX6" fmla="*/ 399962 w 510283"/>
              <a:gd name="connsiteY6" fmla="*/ 0 h 6868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283" h="6868275">
                <a:moveTo>
                  <a:pt x="399962" y="0"/>
                </a:moveTo>
                <a:lnTo>
                  <a:pt x="510283" y="0"/>
                </a:lnTo>
                <a:lnTo>
                  <a:pt x="510283" y="6858000"/>
                </a:lnTo>
                <a:lnTo>
                  <a:pt x="143108" y="6868275"/>
                </a:lnTo>
                <a:lnTo>
                  <a:pt x="0" y="4962418"/>
                </a:lnTo>
                <a:lnTo>
                  <a:pt x="277402" y="3051426"/>
                </a:lnTo>
                <a:lnTo>
                  <a:pt x="399962"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1" name="Groep 40">
            <a:extLst>
              <a:ext uri="{FF2B5EF4-FFF2-40B4-BE49-F238E27FC236}">
                <a16:creationId xmlns:a16="http://schemas.microsoft.com/office/drawing/2014/main" id="{6FA8B6BD-F9FA-417D-B7B5-AB368F326E13}"/>
              </a:ext>
            </a:extLst>
          </p:cNvPr>
          <p:cNvGrpSpPr/>
          <p:nvPr/>
        </p:nvGrpSpPr>
        <p:grpSpPr>
          <a:xfrm rot="20454">
            <a:off x="790829" y="1714565"/>
            <a:ext cx="3252378" cy="3873374"/>
            <a:chOff x="922202" y="4545761"/>
            <a:chExt cx="4658916" cy="1140198"/>
          </a:xfrm>
        </p:grpSpPr>
        <p:sp>
          <p:nvSpPr>
            <p:cNvPr id="48" name="Rechthoek 19">
              <a:extLst>
                <a:ext uri="{FF2B5EF4-FFF2-40B4-BE49-F238E27FC236}">
                  <a16:creationId xmlns:a16="http://schemas.microsoft.com/office/drawing/2014/main" id="{C0476774-06A8-4234-8AEF-F4563533AABF}"/>
                </a:ext>
              </a:extLst>
            </p:cNvPr>
            <p:cNvSpPr/>
            <p:nvPr/>
          </p:nvSpPr>
          <p:spPr>
            <a:xfrm>
              <a:off x="922202" y="4628945"/>
              <a:ext cx="4589088" cy="1057014"/>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081775"/>
                <a:gd name="connsiteX1" fmla="*/ 4452419 w 4561070"/>
                <a:gd name="connsiteY1" fmla="*/ 89479 h 1081775"/>
                <a:gd name="connsiteX2" fmla="*/ 4561070 w 4561070"/>
                <a:gd name="connsiteY2" fmla="*/ 441545 h 1081775"/>
                <a:gd name="connsiteX3" fmla="*/ 4537888 w 4561070"/>
                <a:gd name="connsiteY3" fmla="*/ 1081775 h 1081775"/>
                <a:gd name="connsiteX4" fmla="*/ 70644 w 4561070"/>
                <a:gd name="connsiteY4" fmla="*/ 1069109 h 1081775"/>
                <a:gd name="connsiteX5" fmla="*/ 0 w 4561070"/>
                <a:gd name="connsiteY5" fmla="*/ 394184 h 1081775"/>
                <a:gd name="connsiteX6" fmla="*/ 169912 w 4561070"/>
                <a:gd name="connsiteY6" fmla="*/ 0 h 1081775"/>
                <a:gd name="connsiteX0" fmla="*/ 169912 w 4561070"/>
                <a:gd name="connsiteY0" fmla="*/ 0 h 1069109"/>
                <a:gd name="connsiteX1" fmla="*/ 4452419 w 4561070"/>
                <a:gd name="connsiteY1" fmla="*/ 89479 h 1069109"/>
                <a:gd name="connsiteX2" fmla="*/ 4561070 w 4561070"/>
                <a:gd name="connsiteY2" fmla="*/ 441545 h 1069109"/>
                <a:gd name="connsiteX3" fmla="*/ 4523431 w 4561070"/>
                <a:gd name="connsiteY3" fmla="*/ 1046885 h 1069109"/>
                <a:gd name="connsiteX4" fmla="*/ 70644 w 4561070"/>
                <a:gd name="connsiteY4" fmla="*/ 1069109 h 1069109"/>
                <a:gd name="connsiteX5" fmla="*/ 0 w 4561070"/>
                <a:gd name="connsiteY5" fmla="*/ 394184 h 1069109"/>
                <a:gd name="connsiteX6" fmla="*/ 169912 w 4561070"/>
                <a:gd name="connsiteY6" fmla="*/ 0 h 1069109"/>
                <a:gd name="connsiteX0" fmla="*/ 211981 w 4603139"/>
                <a:gd name="connsiteY0" fmla="*/ 0 h 1069109"/>
                <a:gd name="connsiteX1" fmla="*/ 4494488 w 4603139"/>
                <a:gd name="connsiteY1" fmla="*/ 89479 h 1069109"/>
                <a:gd name="connsiteX2" fmla="*/ 4603139 w 4603139"/>
                <a:gd name="connsiteY2" fmla="*/ 441545 h 1069109"/>
                <a:gd name="connsiteX3" fmla="*/ 4565500 w 4603139"/>
                <a:gd name="connsiteY3" fmla="*/ 1046885 h 1069109"/>
                <a:gd name="connsiteX4" fmla="*/ 112713 w 4603139"/>
                <a:gd name="connsiteY4" fmla="*/ 1069109 h 1069109"/>
                <a:gd name="connsiteX5" fmla="*/ 1 w 4603139"/>
                <a:gd name="connsiteY5" fmla="*/ 345371 h 1069109"/>
                <a:gd name="connsiteX6" fmla="*/ 211981 w 4603139"/>
                <a:gd name="connsiteY6" fmla="*/ 0 h 1069109"/>
                <a:gd name="connsiteX0" fmla="*/ 197930 w 4589088"/>
                <a:gd name="connsiteY0" fmla="*/ 0 h 1069109"/>
                <a:gd name="connsiteX1" fmla="*/ 4480437 w 4589088"/>
                <a:gd name="connsiteY1" fmla="*/ 89479 h 1069109"/>
                <a:gd name="connsiteX2" fmla="*/ 4589088 w 4589088"/>
                <a:gd name="connsiteY2" fmla="*/ 441545 h 1069109"/>
                <a:gd name="connsiteX3" fmla="*/ 4551449 w 4589088"/>
                <a:gd name="connsiteY3" fmla="*/ 1046885 h 1069109"/>
                <a:gd name="connsiteX4" fmla="*/ 98662 w 4589088"/>
                <a:gd name="connsiteY4" fmla="*/ 1069109 h 1069109"/>
                <a:gd name="connsiteX5" fmla="*/ 0 w 4589088"/>
                <a:gd name="connsiteY5" fmla="*/ 362806 h 1069109"/>
                <a:gd name="connsiteX6" fmla="*/ 197930 w 4589088"/>
                <a:gd name="connsiteY6" fmla="*/ 0 h 1069109"/>
                <a:gd name="connsiteX0" fmla="*/ 197930 w 4589088"/>
                <a:gd name="connsiteY0" fmla="*/ 0 h 1046885"/>
                <a:gd name="connsiteX1" fmla="*/ 4480437 w 4589088"/>
                <a:gd name="connsiteY1" fmla="*/ 89479 h 1046885"/>
                <a:gd name="connsiteX2" fmla="*/ 4589088 w 4589088"/>
                <a:gd name="connsiteY2" fmla="*/ 441545 h 1046885"/>
                <a:gd name="connsiteX3" fmla="*/ 4551449 w 4589088"/>
                <a:gd name="connsiteY3" fmla="*/ 1046885 h 1046885"/>
                <a:gd name="connsiteX4" fmla="*/ 166313 w 4589088"/>
                <a:gd name="connsiteY4" fmla="*/ 1044568 h 1046885"/>
                <a:gd name="connsiteX5" fmla="*/ 0 w 4589088"/>
                <a:gd name="connsiteY5" fmla="*/ 362806 h 1046885"/>
                <a:gd name="connsiteX6" fmla="*/ 197930 w 4589088"/>
                <a:gd name="connsiteY6" fmla="*/ 0 h 1046885"/>
                <a:gd name="connsiteX0" fmla="*/ 197930 w 4589088"/>
                <a:gd name="connsiteY0" fmla="*/ 0 h 1051592"/>
                <a:gd name="connsiteX1" fmla="*/ 4480437 w 4589088"/>
                <a:gd name="connsiteY1" fmla="*/ 89479 h 1051592"/>
                <a:gd name="connsiteX2" fmla="*/ 4589088 w 4589088"/>
                <a:gd name="connsiteY2" fmla="*/ 441545 h 1051592"/>
                <a:gd name="connsiteX3" fmla="*/ 4551449 w 4589088"/>
                <a:gd name="connsiteY3" fmla="*/ 1046885 h 1051592"/>
                <a:gd name="connsiteX4" fmla="*/ 139188 w 4589088"/>
                <a:gd name="connsiteY4" fmla="*/ 1051592 h 1051592"/>
                <a:gd name="connsiteX5" fmla="*/ 0 w 4589088"/>
                <a:gd name="connsiteY5" fmla="*/ 362806 h 1051592"/>
                <a:gd name="connsiteX6" fmla="*/ 197930 w 4589088"/>
                <a:gd name="connsiteY6" fmla="*/ 0 h 1051592"/>
                <a:gd name="connsiteX0" fmla="*/ 197930 w 4589088"/>
                <a:gd name="connsiteY0" fmla="*/ 0 h 1057014"/>
                <a:gd name="connsiteX1" fmla="*/ 4480437 w 4589088"/>
                <a:gd name="connsiteY1" fmla="*/ 89479 h 1057014"/>
                <a:gd name="connsiteX2" fmla="*/ 4589088 w 4589088"/>
                <a:gd name="connsiteY2" fmla="*/ 441545 h 1057014"/>
                <a:gd name="connsiteX3" fmla="*/ 4551449 w 4589088"/>
                <a:gd name="connsiteY3" fmla="*/ 1046885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1135 w 4589088"/>
                <a:gd name="connsiteY3" fmla="*/ 1033371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0945 w 4589088"/>
                <a:gd name="connsiteY3" fmla="*/ 1025263 h 1057014"/>
                <a:gd name="connsiteX4" fmla="*/ 128752 w 4589088"/>
                <a:gd name="connsiteY4" fmla="*/ 1057014 h 1057014"/>
                <a:gd name="connsiteX5" fmla="*/ 0 w 4589088"/>
                <a:gd name="connsiteY5" fmla="*/ 362806 h 1057014"/>
                <a:gd name="connsiteX6" fmla="*/ 197930 w 4589088"/>
                <a:gd name="connsiteY6" fmla="*/ 0 h 10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9088" h="1057014">
                  <a:moveTo>
                    <a:pt x="197930" y="0"/>
                  </a:moveTo>
                  <a:lnTo>
                    <a:pt x="4480437" y="89479"/>
                  </a:lnTo>
                  <a:lnTo>
                    <a:pt x="4589088" y="441545"/>
                  </a:lnTo>
                  <a:lnTo>
                    <a:pt x="4550945" y="1025263"/>
                  </a:lnTo>
                  <a:lnTo>
                    <a:pt x="128752" y="1057014"/>
                  </a:lnTo>
                  <a:cubicBezTo>
                    <a:pt x="86687" y="818102"/>
                    <a:pt x="42065" y="601718"/>
                    <a:pt x="0" y="362806"/>
                  </a:cubicBezTo>
                  <a:cubicBezTo>
                    <a:pt x="97925" y="135478"/>
                    <a:pt x="121864" y="194541"/>
                    <a:pt x="19793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hthoek 19">
              <a:extLst>
                <a:ext uri="{FF2B5EF4-FFF2-40B4-BE49-F238E27FC236}">
                  <a16:creationId xmlns:a16="http://schemas.microsoft.com/office/drawing/2014/main" id="{D148D483-80A4-424D-B9FB-3DA5E0E4119D}"/>
                </a:ext>
              </a:extLst>
            </p:cNvPr>
            <p:cNvSpPr/>
            <p:nvPr/>
          </p:nvSpPr>
          <p:spPr>
            <a:xfrm>
              <a:off x="1020048" y="4545761"/>
              <a:ext cx="4561070" cy="1110919"/>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2" name="Tekstvak 41">
            <a:extLst>
              <a:ext uri="{FF2B5EF4-FFF2-40B4-BE49-F238E27FC236}">
                <a16:creationId xmlns:a16="http://schemas.microsoft.com/office/drawing/2014/main" id="{4AFE4C74-62E7-4CDD-80F5-33FCDA4362B4}"/>
              </a:ext>
            </a:extLst>
          </p:cNvPr>
          <p:cNvSpPr txBox="1"/>
          <p:nvPr/>
        </p:nvSpPr>
        <p:spPr>
          <a:xfrm rot="20454">
            <a:off x="1145469" y="2134650"/>
            <a:ext cx="2611993" cy="3077766"/>
          </a:xfrm>
          <a:prstGeom prst="rect">
            <a:avLst/>
          </a:prstGeom>
          <a:noFill/>
        </p:spPr>
        <p:txBody>
          <a:bodyPr wrap="square" lIns="0" tIns="0" rIns="0" bIns="0" rtlCol="0" anchor="t">
            <a:spAutoFit/>
          </a:bodyPr>
          <a:lstStyle/>
          <a:p>
            <a:pPr marL="285750" indent="-285750">
              <a:buClr>
                <a:schemeClr val="accent1"/>
              </a:buClr>
              <a:buBlip>
                <a:blip r:embed="rId3"/>
              </a:buBlip>
            </a:pPr>
            <a:r>
              <a:rPr lang="nl-NL" sz="2000" dirty="0"/>
              <a:t>Sprongschot</a:t>
            </a:r>
          </a:p>
          <a:p>
            <a:pPr>
              <a:buClr>
                <a:schemeClr val="accent1"/>
              </a:buClr>
            </a:pPr>
            <a:endParaRPr lang="nl-NL" sz="2000" dirty="0"/>
          </a:p>
          <a:p>
            <a:pPr marL="285750" indent="-285750">
              <a:buClr>
                <a:schemeClr val="accent1"/>
              </a:buClr>
              <a:buBlip>
                <a:blip r:embed="rId3"/>
              </a:buBlip>
            </a:pPr>
            <a:r>
              <a:rPr lang="nl-NL" sz="2000" dirty="0"/>
              <a:t>Break-out</a:t>
            </a:r>
          </a:p>
          <a:p>
            <a:pPr>
              <a:buClr>
                <a:schemeClr val="accent1"/>
              </a:buClr>
            </a:pPr>
            <a:endParaRPr lang="nl-NL" sz="2000" dirty="0"/>
          </a:p>
          <a:p>
            <a:pPr marL="285750" indent="-285750">
              <a:buClr>
                <a:schemeClr val="accent1"/>
              </a:buClr>
              <a:buBlip>
                <a:blip r:embed="rId3"/>
              </a:buBlip>
            </a:pPr>
            <a:r>
              <a:rPr lang="nl-NL" sz="2000" dirty="0"/>
              <a:t>Strafworp</a:t>
            </a:r>
          </a:p>
          <a:p>
            <a:pPr>
              <a:buClr>
                <a:schemeClr val="accent1"/>
              </a:buClr>
            </a:pPr>
            <a:endParaRPr lang="nl-NL" sz="2000" dirty="0"/>
          </a:p>
          <a:p>
            <a:pPr marL="285750" indent="-285750">
              <a:buClr>
                <a:schemeClr val="accent1"/>
              </a:buClr>
              <a:buBlip>
                <a:blip r:embed="rId3"/>
              </a:buBlip>
            </a:pPr>
            <a:r>
              <a:rPr lang="nl-NL" sz="2000" dirty="0"/>
              <a:t>Passeerbeweging </a:t>
            </a:r>
          </a:p>
          <a:p>
            <a:pPr>
              <a:buClr>
                <a:schemeClr val="accent1"/>
              </a:buClr>
            </a:pPr>
            <a:endParaRPr lang="nl-NL" sz="2000" dirty="0"/>
          </a:p>
          <a:p>
            <a:pPr marL="285750" indent="-285750">
              <a:buClr>
                <a:schemeClr val="accent1"/>
              </a:buClr>
              <a:buBlip>
                <a:blip r:embed="rId3"/>
              </a:buBlip>
            </a:pPr>
            <a:r>
              <a:rPr lang="nl-NL" sz="2000" dirty="0"/>
              <a:t>En wat je nog meer wilt vertellen…</a:t>
            </a:r>
          </a:p>
        </p:txBody>
      </p:sp>
      <p:grpSp>
        <p:nvGrpSpPr>
          <p:cNvPr id="11" name="Groep 10">
            <a:extLst>
              <a:ext uri="{FF2B5EF4-FFF2-40B4-BE49-F238E27FC236}">
                <a16:creationId xmlns:a16="http://schemas.microsoft.com/office/drawing/2014/main" id="{7660845D-D837-4FAF-AA81-3F57475CFDC1}"/>
              </a:ext>
            </a:extLst>
          </p:cNvPr>
          <p:cNvGrpSpPr/>
          <p:nvPr/>
        </p:nvGrpSpPr>
        <p:grpSpPr>
          <a:xfrm rot="21368666">
            <a:off x="11130079" y="6326921"/>
            <a:ext cx="380903" cy="277014"/>
            <a:chOff x="950223" y="4545761"/>
            <a:chExt cx="4630895" cy="1194103"/>
          </a:xfrm>
        </p:grpSpPr>
        <p:sp>
          <p:nvSpPr>
            <p:cNvPr id="12" name="Rechthoek 19">
              <a:extLst>
                <a:ext uri="{FF2B5EF4-FFF2-40B4-BE49-F238E27FC236}">
                  <a16:creationId xmlns:a16="http://schemas.microsoft.com/office/drawing/2014/main" id="{8D98918E-46E5-4069-BB7C-A9509093413D}"/>
                </a:ext>
              </a:extLst>
            </p:cNvPr>
            <p:cNvSpPr/>
            <p:nvPr/>
          </p:nvSpPr>
          <p:spPr>
            <a:xfrm>
              <a:off x="950223" y="4628945"/>
              <a:ext cx="4561070" cy="1110919"/>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hthoek 19">
              <a:extLst>
                <a:ext uri="{FF2B5EF4-FFF2-40B4-BE49-F238E27FC236}">
                  <a16:creationId xmlns:a16="http://schemas.microsoft.com/office/drawing/2014/main" id="{678F57CE-437B-4CB1-A679-84BF3E7ED4FB}"/>
                </a:ext>
              </a:extLst>
            </p:cNvPr>
            <p:cNvSpPr/>
            <p:nvPr/>
          </p:nvSpPr>
          <p:spPr>
            <a:xfrm>
              <a:off x="1020048" y="4545761"/>
              <a:ext cx="4561070" cy="1110919"/>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4" name="Tijdelijke aanduiding voor dianummer 4">
            <a:extLst>
              <a:ext uri="{FF2B5EF4-FFF2-40B4-BE49-F238E27FC236}">
                <a16:creationId xmlns:a16="http://schemas.microsoft.com/office/drawing/2014/main" id="{3D8F68F6-E793-4038-BE8B-F4A5F269614D}"/>
              </a:ext>
            </a:extLst>
          </p:cNvPr>
          <p:cNvSpPr>
            <a:spLocks noGrp="1"/>
          </p:cNvSpPr>
          <p:nvPr>
            <p:ph type="sldNum" sz="quarter" idx="12"/>
          </p:nvPr>
        </p:nvSpPr>
        <p:spPr>
          <a:xfrm>
            <a:off x="10891684" y="6356352"/>
            <a:ext cx="462116" cy="236178"/>
          </a:xfrm>
        </p:spPr>
        <p:txBody>
          <a:bodyPr/>
          <a:lstStyle/>
          <a:p>
            <a:fld id="{E75BFFD5-5BBF-47BE-B5A6-386388B0B4F6}" type="slidenum">
              <a:rPr lang="en-GB" smtClean="0"/>
              <a:t>9</a:t>
            </a:fld>
            <a:endParaRPr lang="en-GB" dirty="0"/>
          </a:p>
        </p:txBody>
      </p:sp>
      <p:pic>
        <p:nvPicPr>
          <p:cNvPr id="2054" name="Picture 6">
            <a:extLst>
              <a:ext uri="{FF2B5EF4-FFF2-40B4-BE49-F238E27FC236}">
                <a16:creationId xmlns:a16="http://schemas.microsoft.com/office/drawing/2014/main" id="{3C1603E8-D56F-D0B5-93A0-0013EE813B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5733" y="525313"/>
            <a:ext cx="2494689" cy="3951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5226241"/>
      </p:ext>
    </p:extLst>
  </p:cSld>
  <p:clrMapOvr>
    <a:masterClrMapping/>
  </p:clrMapOvr>
  <mc:AlternateContent xmlns:mc="http://schemas.openxmlformats.org/markup-compatibility/2006" xmlns:p14="http://schemas.microsoft.com/office/powerpoint/2010/main">
    <mc:Choice Requires="p14">
      <p:transition spd="slow" p14:dur="1500">
        <p:push/>
      </p:transition>
    </mc:Choice>
    <mc:Fallback xmlns="">
      <p:transition spd="slow">
        <p:push/>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circle(out)">
                                      <p:cBhvr>
                                        <p:cTn id="7" dur="250"/>
                                        <p:tgtEl>
                                          <p:spTgt spid="2"/>
                                        </p:tgtEl>
                                      </p:cBhvr>
                                    </p:animEffect>
                                  </p:childTnLst>
                                </p:cTn>
                              </p:par>
                              <p:par>
                                <p:cTn id="8" presetID="53" presetClass="entr" presetSubtype="16" fill="hold" nodeType="withEffect">
                                  <p:stCondLst>
                                    <p:cond delay="1000"/>
                                  </p:stCondLst>
                                  <p:childTnLst>
                                    <p:set>
                                      <p:cBhvr>
                                        <p:cTn id="9" dur="1" fill="hold">
                                          <p:stCondLst>
                                            <p:cond delay="0"/>
                                          </p:stCondLst>
                                        </p:cTn>
                                        <p:tgtEl>
                                          <p:spTgt spid="41"/>
                                        </p:tgtEl>
                                        <p:attrNameLst>
                                          <p:attrName>style.visibility</p:attrName>
                                        </p:attrNameLst>
                                      </p:cBhvr>
                                      <p:to>
                                        <p:strVal val="visible"/>
                                      </p:to>
                                    </p:set>
                                    <p:anim calcmode="lin" valueType="num">
                                      <p:cBhvr>
                                        <p:cTn id="10" dur="350" fill="hold"/>
                                        <p:tgtEl>
                                          <p:spTgt spid="41"/>
                                        </p:tgtEl>
                                        <p:attrNameLst>
                                          <p:attrName>ppt_w</p:attrName>
                                        </p:attrNameLst>
                                      </p:cBhvr>
                                      <p:tavLst>
                                        <p:tav tm="0">
                                          <p:val>
                                            <p:fltVal val="0"/>
                                          </p:val>
                                        </p:tav>
                                        <p:tav tm="100000">
                                          <p:val>
                                            <p:strVal val="#ppt_w"/>
                                          </p:val>
                                        </p:tav>
                                      </p:tavLst>
                                    </p:anim>
                                    <p:anim calcmode="lin" valueType="num">
                                      <p:cBhvr>
                                        <p:cTn id="11" dur="350" fill="hold"/>
                                        <p:tgtEl>
                                          <p:spTgt spid="41"/>
                                        </p:tgtEl>
                                        <p:attrNameLst>
                                          <p:attrName>ppt_h</p:attrName>
                                        </p:attrNameLst>
                                      </p:cBhvr>
                                      <p:tavLst>
                                        <p:tav tm="0">
                                          <p:val>
                                            <p:fltVal val="0"/>
                                          </p:val>
                                        </p:tav>
                                        <p:tav tm="100000">
                                          <p:val>
                                            <p:strVal val="#ppt_h"/>
                                          </p:val>
                                        </p:tav>
                                      </p:tavLst>
                                    </p:anim>
                                    <p:animEffect transition="in" filter="fade">
                                      <p:cBhvr>
                                        <p:cTn id="12" dur="350"/>
                                        <p:tgtEl>
                                          <p:spTgt spid="41"/>
                                        </p:tgtEl>
                                      </p:cBhvr>
                                    </p:animEffect>
                                  </p:childTnLst>
                                </p:cTn>
                              </p:par>
                              <p:par>
                                <p:cTn id="13" presetID="6" presetClass="emph" presetSubtype="0" accel="100000" autoRev="1" fill="hold" nodeType="withEffect">
                                  <p:stCondLst>
                                    <p:cond delay="1000"/>
                                  </p:stCondLst>
                                  <p:childTnLst>
                                    <p:animScale>
                                      <p:cBhvr>
                                        <p:cTn id="14" dur="250" fill="hold"/>
                                        <p:tgtEl>
                                          <p:spTgt spid="41"/>
                                        </p:tgtEl>
                                      </p:cBhvr>
                                      <p:by x="115000" y="115000"/>
                                    </p:animScale>
                                  </p:childTnLst>
                                </p:cTn>
                              </p:par>
                              <p:par>
                                <p:cTn id="15" presetID="53" presetClass="entr" presetSubtype="16" fill="hold" grpId="0" nodeType="withEffect">
                                  <p:stCondLst>
                                    <p:cond delay="1250"/>
                                  </p:stCondLst>
                                  <p:childTnLst>
                                    <p:set>
                                      <p:cBhvr>
                                        <p:cTn id="16" dur="1" fill="hold">
                                          <p:stCondLst>
                                            <p:cond delay="0"/>
                                          </p:stCondLst>
                                        </p:cTn>
                                        <p:tgtEl>
                                          <p:spTgt spid="42"/>
                                        </p:tgtEl>
                                        <p:attrNameLst>
                                          <p:attrName>style.visibility</p:attrName>
                                        </p:attrNameLst>
                                      </p:cBhvr>
                                      <p:to>
                                        <p:strVal val="visible"/>
                                      </p:to>
                                    </p:set>
                                    <p:anim calcmode="lin" valueType="num">
                                      <p:cBhvr>
                                        <p:cTn id="17" dur="350" fill="hold"/>
                                        <p:tgtEl>
                                          <p:spTgt spid="42"/>
                                        </p:tgtEl>
                                        <p:attrNameLst>
                                          <p:attrName>ppt_w</p:attrName>
                                        </p:attrNameLst>
                                      </p:cBhvr>
                                      <p:tavLst>
                                        <p:tav tm="0">
                                          <p:val>
                                            <p:fltVal val="0"/>
                                          </p:val>
                                        </p:tav>
                                        <p:tav tm="100000">
                                          <p:val>
                                            <p:strVal val="#ppt_w"/>
                                          </p:val>
                                        </p:tav>
                                      </p:tavLst>
                                    </p:anim>
                                    <p:anim calcmode="lin" valueType="num">
                                      <p:cBhvr>
                                        <p:cTn id="18" dur="350" fill="hold"/>
                                        <p:tgtEl>
                                          <p:spTgt spid="42"/>
                                        </p:tgtEl>
                                        <p:attrNameLst>
                                          <p:attrName>ppt_h</p:attrName>
                                        </p:attrNameLst>
                                      </p:cBhvr>
                                      <p:tavLst>
                                        <p:tav tm="0">
                                          <p:val>
                                            <p:fltVal val="0"/>
                                          </p:val>
                                        </p:tav>
                                        <p:tav tm="100000">
                                          <p:val>
                                            <p:strVal val="#ppt_h"/>
                                          </p:val>
                                        </p:tav>
                                      </p:tavLst>
                                    </p:anim>
                                    <p:animEffect transition="in" filter="fade">
                                      <p:cBhvr>
                                        <p:cTn id="19" dur="350"/>
                                        <p:tgtEl>
                                          <p:spTgt spid="42"/>
                                        </p:tgtEl>
                                      </p:cBhvr>
                                    </p:animEffect>
                                  </p:childTnLst>
                                </p:cTn>
                              </p:par>
                              <p:par>
                                <p:cTn id="20" presetID="6" presetClass="emph" presetSubtype="0" accel="100000" autoRev="1" fill="hold" grpId="1" nodeType="withEffect">
                                  <p:stCondLst>
                                    <p:cond delay="1250"/>
                                  </p:stCondLst>
                                  <p:childTnLst>
                                    <p:animScale>
                                      <p:cBhvr>
                                        <p:cTn id="21" dur="250" fill="hold"/>
                                        <p:tgtEl>
                                          <p:spTgt spid="42"/>
                                        </p:tgtEl>
                                      </p:cBhvr>
                                      <p:by x="115000" y="115000"/>
                                    </p:animScale>
                                  </p:childTnLst>
                                </p:cTn>
                              </p:par>
                              <p:par>
                                <p:cTn id="22" presetID="21" presetClass="entr" presetSubtype="1" fill="hold" grpId="0" nodeType="withEffect">
                                  <p:stCondLst>
                                    <p:cond delay="1000"/>
                                  </p:stCondLst>
                                  <p:childTnLst>
                                    <p:set>
                                      <p:cBhvr>
                                        <p:cTn id="23" dur="1" fill="hold">
                                          <p:stCondLst>
                                            <p:cond delay="0"/>
                                          </p:stCondLst>
                                        </p:cTn>
                                        <p:tgtEl>
                                          <p:spTgt spid="52"/>
                                        </p:tgtEl>
                                        <p:attrNameLst>
                                          <p:attrName>style.visibility</p:attrName>
                                        </p:attrNameLst>
                                      </p:cBhvr>
                                      <p:to>
                                        <p:strVal val="visible"/>
                                      </p:to>
                                    </p:set>
                                    <p:animEffect transition="in" filter="wheel(1)">
                                      <p:cBhvr>
                                        <p:cTn id="24" dur="1500"/>
                                        <p:tgtEl>
                                          <p:spTgt spid="52"/>
                                        </p:tgtEl>
                                      </p:cBhvr>
                                    </p:animEffect>
                                  </p:childTnLst>
                                </p:cTn>
                              </p:par>
                              <p:par>
                                <p:cTn id="25" presetID="8" presetClass="emph" presetSubtype="0" accel="52000" decel="48000" fill="hold" grpId="1" nodeType="withEffect">
                                  <p:stCondLst>
                                    <p:cond delay="1000"/>
                                  </p:stCondLst>
                                  <p:childTnLst>
                                    <p:animRot by="21600000">
                                      <p:cBhvr>
                                        <p:cTn id="26" dur="1500" fill="hold"/>
                                        <p:tgtEl>
                                          <p:spTgt spid="5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2" grpId="0" animBg="1"/>
      <p:bldP spid="52" grpId="1" animBg="1"/>
      <p:bldP spid="42" grpId="0"/>
      <p:bldP spid="42" grpId="1"/>
    </p:bldLst>
  </p:timing>
</p:sld>
</file>

<file path=ppt/tags/tag1.xml><?xml version="1.0" encoding="utf-8"?>
<p:tagLst xmlns:a="http://schemas.openxmlformats.org/drawingml/2006/main" xmlns:r="http://schemas.openxmlformats.org/officeDocument/2006/relationships" xmlns:p="http://schemas.openxmlformats.org/presentationml/2006/main">
  <p:tag name="SBLANGUAGEID" val="en-GB"/>
</p:tagLst>
</file>

<file path=ppt/theme/theme1.xml><?xml version="1.0" encoding="utf-8"?>
<a:theme xmlns:a="http://schemas.openxmlformats.org/drawingml/2006/main" name="Kantoorthema">
  <a:themeElements>
    <a:clrScheme name="HandbalNL">
      <a:dk1>
        <a:sysClr val="windowText" lastClr="000000"/>
      </a:dk1>
      <a:lt1>
        <a:sysClr val="window" lastClr="FFFFFF"/>
      </a:lt1>
      <a:dk2>
        <a:srgbClr val="44546A"/>
      </a:dk2>
      <a:lt2>
        <a:srgbClr val="E7E6E6"/>
      </a:lt2>
      <a:accent1>
        <a:srgbClr val="F26422"/>
      </a:accent1>
      <a:accent2>
        <a:srgbClr val="C45127"/>
      </a:accent2>
      <a:accent3>
        <a:srgbClr val="FCE0D3"/>
      </a:accent3>
      <a:accent4>
        <a:srgbClr val="1570B7"/>
      </a:accent4>
      <a:accent5>
        <a:srgbClr val="003399"/>
      </a:accent5>
      <a:accent6>
        <a:srgbClr val="F26422"/>
      </a:accent6>
      <a:hlink>
        <a:srgbClr val="0563C1"/>
      </a:hlink>
      <a:folHlink>
        <a:srgbClr val="954F72"/>
      </a:folHlink>
    </a:clrScheme>
    <a:fontScheme name="Aangepast 8">
      <a:majorFont>
        <a:latin typeface="Muro"/>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545B687E3054E40B49DAE97372C9459" ma:contentTypeVersion="16" ma:contentTypeDescription="Een nieuw document maken." ma:contentTypeScope="" ma:versionID="b80646d62050264db8aa2abd0a2ddaa0">
  <xsd:schema xmlns:xsd="http://www.w3.org/2001/XMLSchema" xmlns:xs="http://www.w3.org/2001/XMLSchema" xmlns:p="http://schemas.microsoft.com/office/2006/metadata/properties" xmlns:ns2="368b3562-91d9-44f8-887f-02074385e5ac" xmlns:ns3="7447ef14-6c7c-4240-b29a-e1db1ac6c5c0" targetNamespace="http://schemas.microsoft.com/office/2006/metadata/properties" ma:root="true" ma:fieldsID="a3d1ba3bd7ea4865ceba904afe76ff58" ns2:_="" ns3:_="">
    <xsd:import namespace="368b3562-91d9-44f8-887f-02074385e5ac"/>
    <xsd:import namespace="7447ef14-6c7c-4240-b29a-e1db1ac6c5c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68b3562-91d9-44f8-887f-02074385e5a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Afbeeldingtags" ma:readOnly="false" ma:fieldId="{5cf76f15-5ced-4ddc-b409-7134ff3c332f}" ma:taxonomyMulti="true" ma:sspId="559ce3fd-32d2-4fdc-8d0b-acfb7ed44ffd"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447ef14-6c7c-4240-b29a-e1db1ac6c5c0" elementFormDefault="qualified">
    <xsd:import namespace="http://schemas.microsoft.com/office/2006/documentManagement/types"/>
    <xsd:import namespace="http://schemas.microsoft.com/office/infopath/2007/PartnerControls"/>
    <xsd:element name="SharedWithUsers" ma:index="1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Gedeeld met details" ma:internalName="SharedWithDetails" ma:readOnly="true">
      <xsd:simpleType>
        <xsd:restriction base="dms:Note">
          <xsd:maxLength value="255"/>
        </xsd:restriction>
      </xsd:simpleType>
    </xsd:element>
    <xsd:element name="TaxCatchAll" ma:index="22" nillable="true" ma:displayName="Taxonomy Catch All Column" ma:hidden="true" ma:list="{ec2e98b7-9311-4b9b-a3d6-3c1e909efc64}" ma:internalName="TaxCatchAll" ma:showField="CatchAllData" ma:web="7447ef14-6c7c-4240-b29a-e1db1ac6c5c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68b3562-91d9-44f8-887f-02074385e5ac">
      <Terms xmlns="http://schemas.microsoft.com/office/infopath/2007/PartnerControls"/>
    </lcf76f155ced4ddcb4097134ff3c332f>
    <TaxCatchAll xmlns="7447ef14-6c7c-4240-b29a-e1db1ac6c5c0" xsi:nil="true"/>
  </documentManagement>
</p:properties>
</file>

<file path=customXml/itemProps1.xml><?xml version="1.0" encoding="utf-8"?>
<ds:datastoreItem xmlns:ds="http://schemas.openxmlformats.org/officeDocument/2006/customXml" ds:itemID="{2D1E8BAB-7AF9-431A-8923-8B40CA77D065}">
  <ds:schemaRefs>
    <ds:schemaRef ds:uri="http://schemas.microsoft.com/sharepoint/v3/contenttype/forms"/>
  </ds:schemaRefs>
</ds:datastoreItem>
</file>

<file path=customXml/itemProps2.xml><?xml version="1.0" encoding="utf-8"?>
<ds:datastoreItem xmlns:ds="http://schemas.openxmlformats.org/officeDocument/2006/customXml" ds:itemID="{5C276743-2D64-4F7E-A2B0-66C3218D883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68b3562-91d9-44f8-887f-02074385e5ac"/>
    <ds:schemaRef ds:uri="7447ef14-6c7c-4240-b29a-e1db1ac6c5c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B1A2A57-6B3F-4EA5-9362-72A95C729198}">
  <ds:schemaRefs>
    <ds:schemaRef ds:uri="http://schemas.microsoft.com/office/2006/metadata/properties"/>
    <ds:schemaRef ds:uri="http://schemas.microsoft.com/office/infopath/2007/PartnerControls"/>
    <ds:schemaRef ds:uri="368b3562-91d9-44f8-887f-02074385e5ac"/>
    <ds:schemaRef ds:uri="7447ef14-6c7c-4240-b29a-e1db1ac6c5c0"/>
  </ds:schemaRefs>
</ds:datastoreItem>
</file>

<file path=docProps/app.xml><?xml version="1.0" encoding="utf-8"?>
<Properties xmlns="http://schemas.openxmlformats.org/officeDocument/2006/extended-properties" xmlns:vt="http://schemas.openxmlformats.org/officeDocument/2006/docPropsVTypes">
  <Template/>
  <TotalTime>6081</TotalTime>
  <Words>401</Words>
  <Application>Microsoft Macintosh PowerPoint</Application>
  <PresentationFormat>Breedbeeld</PresentationFormat>
  <Paragraphs>116</Paragraphs>
  <Slides>14</Slides>
  <Notes>3</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14</vt:i4>
      </vt:variant>
    </vt:vector>
  </HeadingPairs>
  <TitlesOfParts>
    <vt:vector size="20" baseType="lpstr">
      <vt:lpstr>Arial</vt:lpstr>
      <vt:lpstr>Calibri</vt:lpstr>
      <vt:lpstr>Muro</vt:lpstr>
      <vt:lpstr>Segoe UI</vt:lpstr>
      <vt:lpstr>Wingdings</vt:lpstr>
      <vt:lpstr>Kantoorthema</vt:lpstr>
      <vt:lpstr>PowerPoint-presentatie</vt:lpstr>
      <vt:lpstr>inhoud</vt:lpstr>
      <vt:lpstr>Handbal is mijn sport</vt:lpstr>
      <vt:lpstr>Foto’s</vt:lpstr>
      <vt:lpstr> </vt:lpstr>
      <vt:lpstr>handbalVELD</vt:lpstr>
      <vt:lpstr>Wat is handbal?</vt:lpstr>
      <vt:lpstr>spelers</vt:lpstr>
      <vt:lpstr>handbalmoves</vt:lpstr>
      <vt:lpstr>handbalvormen</vt:lpstr>
      <vt:lpstr>PowerPoint-presentatie</vt:lpstr>
      <vt:lpstr>PowerPoint-presentatie</vt:lpstr>
      <vt:lpstr>Afsluiting</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Victor Hurks</dc:creator>
  <cp:lastModifiedBy>Leenen,Amber A.G.W.</cp:lastModifiedBy>
  <cp:revision>160</cp:revision>
  <dcterms:created xsi:type="dcterms:W3CDTF">2020-09-01T07:33:51Z</dcterms:created>
  <dcterms:modified xsi:type="dcterms:W3CDTF">2023-09-22T09:29:40Z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15594620</vt:lpwstr>
  </property>
  <property fmtid="{D5CDD505-2E9C-101B-9397-08002B2CF9AE}" pid="3" name="NXPowerLiteSettings">
    <vt:lpwstr>C700052003A000</vt:lpwstr>
  </property>
  <property fmtid="{D5CDD505-2E9C-101B-9397-08002B2CF9AE}" pid="4" name="NXPowerLiteVersion">
    <vt:lpwstr>D8.0.11</vt:lpwstr>
  </property>
  <property fmtid="{D5CDD505-2E9C-101B-9397-08002B2CF9AE}" pid="5" name="ContentTypeId">
    <vt:lpwstr>0x0101008545B687E3054E40B49DAE97372C9459</vt:lpwstr>
  </property>
  <property fmtid="{D5CDD505-2E9C-101B-9397-08002B2CF9AE}" pid="6" name="MediaServiceImageTags">
    <vt:lpwstr/>
  </property>
</Properties>
</file>