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6" r:id="rId5"/>
    <p:sldId id="261" r:id="rId6"/>
    <p:sldId id="267" r:id="rId7"/>
    <p:sldId id="268" r:id="rId8"/>
    <p:sldId id="269" r:id="rId9"/>
    <p:sldId id="270" r:id="rId10"/>
    <p:sldId id="272" r:id="rId11"/>
    <p:sldId id="275" r:id="rId12"/>
    <p:sldId id="276" r:id="rId13"/>
    <p:sldId id="260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8B0DA4-B52D-476C-8E38-289677BEDED4}" v="1" dt="2023-10-03T08:20:44.3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Klijberg" userId="d2dbabbe-9593-47fd-9302-90caa225ce3d" providerId="ADAL" clId="{B78B0DA4-B52D-476C-8E38-289677BEDED4}"/>
    <pc:docChg chg="custSel modSld">
      <pc:chgData name="Anne Klijberg" userId="d2dbabbe-9593-47fd-9302-90caa225ce3d" providerId="ADAL" clId="{B78B0DA4-B52D-476C-8E38-289677BEDED4}" dt="2023-10-03T08:21:35.789" v="2" actId="478"/>
      <pc:docMkLst>
        <pc:docMk/>
      </pc:docMkLst>
      <pc:sldChg chg="addSp delSp modSp mod">
        <pc:chgData name="Anne Klijberg" userId="d2dbabbe-9593-47fd-9302-90caa225ce3d" providerId="ADAL" clId="{B78B0DA4-B52D-476C-8E38-289677BEDED4}" dt="2023-10-03T08:21:35.789" v="2" actId="478"/>
        <pc:sldMkLst>
          <pc:docMk/>
          <pc:sldMk cId="2594502970" sldId="268"/>
        </pc:sldMkLst>
        <pc:spChg chg="add del mod">
          <ac:chgData name="Anne Klijberg" userId="d2dbabbe-9593-47fd-9302-90caa225ce3d" providerId="ADAL" clId="{B78B0DA4-B52D-476C-8E38-289677BEDED4}" dt="2023-10-03T08:21:35.789" v="2" actId="478"/>
          <ac:spMkLst>
            <pc:docMk/>
            <pc:sldMk cId="2594502970" sldId="268"/>
            <ac:spMk id="9" creationId="{CCD121B6-16DF-52EF-87EE-4C43C81C4460}"/>
          </ac:spMkLst>
        </pc:spChg>
      </pc:sldChg>
    </pc:docChg>
  </pc:docChgLst>
  <pc:docChgLst>
    <pc:chgData name="Anne Klijberg" userId="d2dbabbe-9593-47fd-9302-90caa225ce3d" providerId="ADAL" clId="{DD8201B5-2013-4D63-99CF-019A2185CDEF}"/>
    <pc:docChg chg="custSel delSld modSld">
      <pc:chgData name="Anne Klijberg" userId="d2dbabbe-9593-47fd-9302-90caa225ce3d" providerId="ADAL" clId="{DD8201B5-2013-4D63-99CF-019A2185CDEF}" dt="2023-09-27T06:13:03.575" v="218" actId="14100"/>
      <pc:docMkLst>
        <pc:docMk/>
      </pc:docMkLst>
      <pc:sldChg chg="addSp delSp modSp mod">
        <pc:chgData name="Anne Klijberg" userId="d2dbabbe-9593-47fd-9302-90caa225ce3d" providerId="ADAL" clId="{DD8201B5-2013-4D63-99CF-019A2185CDEF}" dt="2023-09-25T17:19:17.069" v="213" actId="14100"/>
        <pc:sldMkLst>
          <pc:docMk/>
          <pc:sldMk cId="1683691381" sldId="261"/>
        </pc:sldMkLst>
        <pc:picChg chg="add mod">
          <ac:chgData name="Anne Klijberg" userId="d2dbabbe-9593-47fd-9302-90caa225ce3d" providerId="ADAL" clId="{DD8201B5-2013-4D63-99CF-019A2185CDEF}" dt="2023-09-25T17:19:17.069" v="213" actId="14100"/>
          <ac:picMkLst>
            <pc:docMk/>
            <pc:sldMk cId="1683691381" sldId="261"/>
            <ac:picMk id="9" creationId="{2F45E2EA-4E08-5346-0826-5168CAEA9143}"/>
          </ac:picMkLst>
        </pc:picChg>
        <pc:picChg chg="del mod">
          <ac:chgData name="Anne Klijberg" userId="d2dbabbe-9593-47fd-9302-90caa225ce3d" providerId="ADAL" clId="{DD8201B5-2013-4D63-99CF-019A2185CDEF}" dt="2023-09-25T17:19:12.050" v="211" actId="478"/>
          <ac:picMkLst>
            <pc:docMk/>
            <pc:sldMk cId="1683691381" sldId="261"/>
            <ac:picMk id="15" creationId="{3F40B7C1-D0FB-0D1D-ADCE-978122837391}"/>
          </ac:picMkLst>
        </pc:picChg>
      </pc:sldChg>
      <pc:sldChg chg="modSp mod">
        <pc:chgData name="Anne Klijberg" userId="d2dbabbe-9593-47fd-9302-90caa225ce3d" providerId="ADAL" clId="{DD8201B5-2013-4D63-99CF-019A2185CDEF}" dt="2023-09-27T06:13:03.575" v="218" actId="14100"/>
        <pc:sldMkLst>
          <pc:docMk/>
          <pc:sldMk cId="2632661659" sldId="267"/>
        </pc:sldMkLst>
        <pc:spChg chg="mod">
          <ac:chgData name="Anne Klijberg" userId="d2dbabbe-9593-47fd-9302-90caa225ce3d" providerId="ADAL" clId="{DD8201B5-2013-4D63-99CF-019A2185CDEF}" dt="2023-09-27T05:27:41.513" v="216" actId="20577"/>
          <ac:spMkLst>
            <pc:docMk/>
            <pc:sldMk cId="2632661659" sldId="267"/>
            <ac:spMk id="3" creationId="{ED3AB4BC-5883-47CF-AB98-61BE5E35A797}"/>
          </ac:spMkLst>
        </pc:spChg>
        <pc:spChg chg="mod">
          <ac:chgData name="Anne Klijberg" userId="d2dbabbe-9593-47fd-9302-90caa225ce3d" providerId="ADAL" clId="{DD8201B5-2013-4D63-99CF-019A2185CDEF}" dt="2023-09-25T16:34:22.649" v="194" actId="1076"/>
          <ac:spMkLst>
            <pc:docMk/>
            <pc:sldMk cId="2632661659" sldId="267"/>
            <ac:spMk id="21" creationId="{67FBDD6B-A49B-2979-947D-750C9AE286BD}"/>
          </ac:spMkLst>
        </pc:spChg>
        <pc:picChg chg="mod">
          <ac:chgData name="Anne Klijberg" userId="d2dbabbe-9593-47fd-9302-90caa225ce3d" providerId="ADAL" clId="{DD8201B5-2013-4D63-99CF-019A2185CDEF}" dt="2023-09-27T06:13:03.575" v="218" actId="14100"/>
          <ac:picMkLst>
            <pc:docMk/>
            <pc:sldMk cId="2632661659" sldId="267"/>
            <ac:picMk id="13" creationId="{078CC180-1FDF-18FD-E1C3-554B5C84882C}"/>
          </ac:picMkLst>
        </pc:picChg>
        <pc:picChg chg="mod">
          <ac:chgData name="Anne Klijberg" userId="d2dbabbe-9593-47fd-9302-90caa225ce3d" providerId="ADAL" clId="{DD8201B5-2013-4D63-99CF-019A2185CDEF}" dt="2023-09-25T16:34:28.008" v="196" actId="14100"/>
          <ac:picMkLst>
            <pc:docMk/>
            <pc:sldMk cId="2632661659" sldId="267"/>
            <ac:picMk id="20" creationId="{4B2114F3-2EDD-AE4D-1819-4AE106E76D04}"/>
          </ac:picMkLst>
        </pc:picChg>
      </pc:sldChg>
      <pc:sldChg chg="modSp mod">
        <pc:chgData name="Anne Klijberg" userId="d2dbabbe-9593-47fd-9302-90caa225ce3d" providerId="ADAL" clId="{DD8201B5-2013-4D63-99CF-019A2185CDEF}" dt="2023-09-25T16:34:52.386" v="200" actId="20577"/>
        <pc:sldMkLst>
          <pc:docMk/>
          <pc:sldMk cId="2594502970" sldId="268"/>
        </pc:sldMkLst>
        <pc:spChg chg="mod">
          <ac:chgData name="Anne Klijberg" userId="d2dbabbe-9593-47fd-9302-90caa225ce3d" providerId="ADAL" clId="{DD8201B5-2013-4D63-99CF-019A2185CDEF}" dt="2023-09-25T16:34:52.386" v="200" actId="20577"/>
          <ac:spMkLst>
            <pc:docMk/>
            <pc:sldMk cId="2594502970" sldId="268"/>
            <ac:spMk id="3" creationId="{ED3AB4BC-5883-47CF-AB98-61BE5E35A797}"/>
          </ac:spMkLst>
        </pc:spChg>
        <pc:picChg chg="mod">
          <ac:chgData name="Anne Klijberg" userId="d2dbabbe-9593-47fd-9302-90caa225ce3d" providerId="ADAL" clId="{DD8201B5-2013-4D63-99CF-019A2185CDEF}" dt="2023-09-19T12:21:00.397" v="1" actId="14100"/>
          <ac:picMkLst>
            <pc:docMk/>
            <pc:sldMk cId="2594502970" sldId="268"/>
            <ac:picMk id="11" creationId="{EF57622C-C265-AEA0-881A-6FBAEFCBB709}"/>
          </ac:picMkLst>
        </pc:picChg>
      </pc:sldChg>
      <pc:sldChg chg="modSp mod">
        <pc:chgData name="Anne Klijberg" userId="d2dbabbe-9593-47fd-9302-90caa225ce3d" providerId="ADAL" clId="{DD8201B5-2013-4D63-99CF-019A2185CDEF}" dt="2023-09-19T12:26:21.333" v="2" actId="20577"/>
        <pc:sldMkLst>
          <pc:docMk/>
          <pc:sldMk cId="3997668744" sldId="270"/>
        </pc:sldMkLst>
        <pc:spChg chg="mod">
          <ac:chgData name="Anne Klijberg" userId="d2dbabbe-9593-47fd-9302-90caa225ce3d" providerId="ADAL" clId="{DD8201B5-2013-4D63-99CF-019A2185CDEF}" dt="2023-09-19T12:26:21.333" v="2" actId="20577"/>
          <ac:spMkLst>
            <pc:docMk/>
            <pc:sldMk cId="3997668744" sldId="270"/>
            <ac:spMk id="3" creationId="{ED3AB4BC-5883-47CF-AB98-61BE5E35A797}"/>
          </ac:spMkLst>
        </pc:spChg>
      </pc:sldChg>
      <pc:sldChg chg="del">
        <pc:chgData name="Anne Klijberg" userId="d2dbabbe-9593-47fd-9302-90caa225ce3d" providerId="ADAL" clId="{DD8201B5-2013-4D63-99CF-019A2185CDEF}" dt="2023-09-19T12:26:25.767" v="3" actId="47"/>
        <pc:sldMkLst>
          <pc:docMk/>
          <pc:sldMk cId="2284867284" sldId="273"/>
        </pc:sldMkLst>
      </pc:sldChg>
      <pc:sldChg chg="del">
        <pc:chgData name="Anne Klijberg" userId="d2dbabbe-9593-47fd-9302-90caa225ce3d" providerId="ADAL" clId="{DD8201B5-2013-4D63-99CF-019A2185CDEF}" dt="2023-09-19T12:26:48.810" v="8" actId="47"/>
        <pc:sldMkLst>
          <pc:docMk/>
          <pc:sldMk cId="2630049602" sldId="274"/>
        </pc:sldMkLst>
      </pc:sldChg>
      <pc:sldChg chg="modSp mod">
        <pc:chgData name="Anne Klijberg" userId="d2dbabbe-9593-47fd-9302-90caa225ce3d" providerId="ADAL" clId="{DD8201B5-2013-4D63-99CF-019A2185CDEF}" dt="2023-09-19T12:26:57.320" v="10" actId="1076"/>
        <pc:sldMkLst>
          <pc:docMk/>
          <pc:sldMk cId="1393143103" sldId="275"/>
        </pc:sldMkLst>
        <pc:picChg chg="mod">
          <ac:chgData name="Anne Klijberg" userId="d2dbabbe-9593-47fd-9302-90caa225ce3d" providerId="ADAL" clId="{DD8201B5-2013-4D63-99CF-019A2185CDEF}" dt="2023-09-19T12:26:57.320" v="10" actId="1076"/>
          <ac:picMkLst>
            <pc:docMk/>
            <pc:sldMk cId="1393143103" sldId="275"/>
            <ac:picMk id="12" creationId="{E2DB1B53-3B22-172C-7D84-C0BA129359F8}"/>
          </ac:picMkLst>
        </pc:picChg>
        <pc:picChg chg="mod">
          <ac:chgData name="Anne Klijberg" userId="d2dbabbe-9593-47fd-9302-90caa225ce3d" providerId="ADAL" clId="{DD8201B5-2013-4D63-99CF-019A2185CDEF}" dt="2023-09-19T12:26:52.011" v="9" actId="1076"/>
          <ac:picMkLst>
            <pc:docMk/>
            <pc:sldMk cId="1393143103" sldId="275"/>
            <ac:picMk id="13" creationId="{ABD1D4DB-977E-A2EE-B700-8208CBD70789}"/>
          </ac:picMkLst>
        </pc:picChg>
      </pc:sldChg>
      <pc:sldChg chg="modSp mod">
        <pc:chgData name="Anne Klijberg" userId="d2dbabbe-9593-47fd-9302-90caa225ce3d" providerId="ADAL" clId="{DD8201B5-2013-4D63-99CF-019A2185CDEF}" dt="2023-09-19T12:27:20.609" v="21" actId="113"/>
        <pc:sldMkLst>
          <pc:docMk/>
          <pc:sldMk cId="601023583" sldId="276"/>
        </pc:sldMkLst>
        <pc:spChg chg="mod">
          <ac:chgData name="Anne Klijberg" userId="d2dbabbe-9593-47fd-9302-90caa225ce3d" providerId="ADAL" clId="{DD8201B5-2013-4D63-99CF-019A2185CDEF}" dt="2023-09-19T12:27:20.609" v="21" actId="113"/>
          <ac:spMkLst>
            <pc:docMk/>
            <pc:sldMk cId="601023583" sldId="276"/>
            <ac:spMk id="8" creationId="{A16E741C-5ABA-E9EA-510A-620C1B3A9199}"/>
          </ac:spMkLst>
        </pc:spChg>
        <pc:spChg chg="mod">
          <ac:chgData name="Anne Klijberg" userId="d2dbabbe-9593-47fd-9302-90caa225ce3d" providerId="ADAL" clId="{DD8201B5-2013-4D63-99CF-019A2185CDEF}" dt="2023-09-19T12:27:08.950" v="19" actId="20577"/>
          <ac:spMkLst>
            <pc:docMk/>
            <pc:sldMk cId="601023583" sldId="276"/>
            <ac:spMk id="11" creationId="{D5931E7B-294B-82E6-61D7-7B29044A1D3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237C-33EA-4F92-814E-6E39A013AD96}" type="datetimeFigureOut">
              <a:rPr lang="nl-NL" smtClean="0"/>
              <a:t>3-10-2023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49A36-D25C-4E4B-85B9-B82E546409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7945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237C-33EA-4F92-814E-6E39A013AD96}" type="datetimeFigureOut">
              <a:rPr lang="nl-NL" smtClean="0"/>
              <a:t>3-10-2023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49A36-D25C-4E4B-85B9-B82E546409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2230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237C-33EA-4F92-814E-6E39A013AD96}" type="datetimeFigureOut">
              <a:rPr lang="nl-NL" smtClean="0"/>
              <a:t>3-10-2023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49A36-D25C-4E4B-85B9-B82E546409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564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237C-33EA-4F92-814E-6E39A013AD96}" type="datetimeFigureOut">
              <a:rPr lang="nl-NL" smtClean="0"/>
              <a:t>3-10-2023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49A36-D25C-4E4B-85B9-B82E546409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8667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237C-33EA-4F92-814E-6E39A013AD96}" type="datetimeFigureOut">
              <a:rPr lang="nl-NL" smtClean="0"/>
              <a:t>3-10-2023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49A36-D25C-4E4B-85B9-B82E546409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7399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237C-33EA-4F92-814E-6E39A013AD96}" type="datetimeFigureOut">
              <a:rPr lang="nl-NL" smtClean="0"/>
              <a:t>3-10-2023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49A36-D25C-4E4B-85B9-B82E546409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1148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237C-33EA-4F92-814E-6E39A013AD96}" type="datetimeFigureOut">
              <a:rPr lang="nl-NL" smtClean="0"/>
              <a:t>3-10-2023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49A36-D25C-4E4B-85B9-B82E546409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8716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237C-33EA-4F92-814E-6E39A013AD96}" type="datetimeFigureOut">
              <a:rPr lang="nl-NL" smtClean="0"/>
              <a:t>3-10-2023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49A36-D25C-4E4B-85B9-B82E546409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5054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237C-33EA-4F92-814E-6E39A013AD96}" type="datetimeFigureOut">
              <a:rPr lang="nl-NL" smtClean="0"/>
              <a:t>3-10-2023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49A36-D25C-4E4B-85B9-B82E546409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1599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237C-33EA-4F92-814E-6E39A013AD96}" type="datetimeFigureOut">
              <a:rPr lang="nl-NL" smtClean="0"/>
              <a:t>3-10-2023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49A36-D25C-4E4B-85B9-B82E546409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3737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237C-33EA-4F92-814E-6E39A013AD96}" type="datetimeFigureOut">
              <a:rPr lang="nl-NL" smtClean="0"/>
              <a:t>3-10-2023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49A36-D25C-4E4B-85B9-B82E546409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4296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C237C-33EA-4F92-814E-6E39A013AD96}" type="datetimeFigureOut">
              <a:rPr lang="nl-NL" smtClean="0"/>
              <a:t>3-10-2023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49A36-D25C-4E4B-85B9-B82E546409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845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s://portal.nocnsf.n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eamnl.smartabase.nl/nhv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E265E28B-0849-4F0D-A711-160878B1A407}"/>
              </a:ext>
            </a:extLst>
          </p:cNvPr>
          <p:cNvSpPr/>
          <p:nvPr/>
        </p:nvSpPr>
        <p:spPr>
          <a:xfrm rot="5400000">
            <a:off x="-3255670" y="3274526"/>
            <a:ext cx="6839144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B7FE0DD-7B39-4B6D-8542-1580566BBE0B}"/>
              </a:ext>
            </a:extLst>
          </p:cNvPr>
          <p:cNvSpPr/>
          <p:nvPr/>
        </p:nvSpPr>
        <p:spPr>
          <a:xfrm>
            <a:off x="0" y="0"/>
            <a:ext cx="12192000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1CB0385-E379-4B98-BE2E-022177375BF4}"/>
              </a:ext>
            </a:extLst>
          </p:cNvPr>
          <p:cNvSpPr/>
          <p:nvPr/>
        </p:nvSpPr>
        <p:spPr>
          <a:xfrm rot="5400000">
            <a:off x="8628654" y="3274526"/>
            <a:ext cx="6839144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5B75407-3F53-4BFF-9F2B-2600B8F82084}"/>
              </a:ext>
            </a:extLst>
          </p:cNvPr>
          <p:cNvSpPr/>
          <p:nvPr/>
        </p:nvSpPr>
        <p:spPr>
          <a:xfrm>
            <a:off x="0" y="6530196"/>
            <a:ext cx="12192000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FD00A0A-AC51-CDA9-2C6F-31BCED82F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699" y="5825346"/>
            <a:ext cx="2333625" cy="704850"/>
          </a:xfrm>
          <a:prstGeom prst="rect">
            <a:avLst/>
          </a:prstGeom>
        </p:spPr>
      </p:pic>
      <p:sp>
        <p:nvSpPr>
          <p:cNvPr id="10" name="Rechthoek 19">
            <a:extLst>
              <a:ext uri="{FF2B5EF4-FFF2-40B4-BE49-F238E27FC236}">
                <a16:creationId xmlns:a16="http://schemas.microsoft.com/office/drawing/2014/main" id="{CD972094-0199-8AA0-2E11-83A17422CB85}"/>
              </a:ext>
            </a:extLst>
          </p:cNvPr>
          <p:cNvSpPr/>
          <p:nvPr/>
        </p:nvSpPr>
        <p:spPr>
          <a:xfrm rot="21398449">
            <a:off x="1547375" y="1515484"/>
            <a:ext cx="5694261" cy="1219417"/>
          </a:xfrm>
          <a:custGeom>
            <a:avLst/>
            <a:gdLst>
              <a:gd name="connsiteX0" fmla="*/ 0 w 4400763"/>
              <a:gd name="connsiteY0" fmla="*/ 0 h 1089061"/>
              <a:gd name="connsiteX1" fmla="*/ 4400763 w 4400763"/>
              <a:gd name="connsiteY1" fmla="*/ 0 h 1089061"/>
              <a:gd name="connsiteX2" fmla="*/ 4400763 w 4400763"/>
              <a:gd name="connsiteY2" fmla="*/ 1089061 h 1089061"/>
              <a:gd name="connsiteX3" fmla="*/ 0 w 4400763"/>
              <a:gd name="connsiteY3" fmla="*/ 1089061 h 1089061"/>
              <a:gd name="connsiteX4" fmla="*/ 0 w 4400763"/>
              <a:gd name="connsiteY4" fmla="*/ 0 h 1089061"/>
              <a:gd name="connsiteX0" fmla="*/ 0 w 4400763"/>
              <a:gd name="connsiteY0" fmla="*/ 0 h 1089061"/>
              <a:gd name="connsiteX1" fmla="*/ 4369940 w 4400763"/>
              <a:gd name="connsiteY1" fmla="*/ 82193 h 1089061"/>
              <a:gd name="connsiteX2" fmla="*/ 4400763 w 4400763"/>
              <a:gd name="connsiteY2" fmla="*/ 1089061 h 1089061"/>
              <a:gd name="connsiteX3" fmla="*/ 0 w 4400763"/>
              <a:gd name="connsiteY3" fmla="*/ 1089061 h 1089061"/>
              <a:gd name="connsiteX4" fmla="*/ 0 w 4400763"/>
              <a:gd name="connsiteY4" fmla="*/ 0 h 1089061"/>
              <a:gd name="connsiteX0" fmla="*/ 0 w 4400763"/>
              <a:gd name="connsiteY0" fmla="*/ 0 h 1089061"/>
              <a:gd name="connsiteX1" fmla="*/ 4369940 w 4400763"/>
              <a:gd name="connsiteY1" fmla="*/ 82193 h 1089061"/>
              <a:gd name="connsiteX2" fmla="*/ 4376586 w 4400763"/>
              <a:gd name="connsiteY2" fmla="*/ 292179 h 1089061"/>
              <a:gd name="connsiteX3" fmla="*/ 4400763 w 4400763"/>
              <a:gd name="connsiteY3" fmla="*/ 1089061 h 1089061"/>
              <a:gd name="connsiteX4" fmla="*/ 0 w 4400763"/>
              <a:gd name="connsiteY4" fmla="*/ 1089061 h 1089061"/>
              <a:gd name="connsiteX5" fmla="*/ 0 w 4400763"/>
              <a:gd name="connsiteY5" fmla="*/ 0 h 1089061"/>
              <a:gd name="connsiteX0" fmla="*/ 0 w 4453089"/>
              <a:gd name="connsiteY0" fmla="*/ 0 h 1089061"/>
              <a:gd name="connsiteX1" fmla="*/ 4369940 w 4453089"/>
              <a:gd name="connsiteY1" fmla="*/ 82193 h 1089061"/>
              <a:gd name="connsiteX2" fmla="*/ 4453089 w 4453089"/>
              <a:gd name="connsiteY2" fmla="*/ 299466 h 1089061"/>
              <a:gd name="connsiteX3" fmla="*/ 4400763 w 4453089"/>
              <a:gd name="connsiteY3" fmla="*/ 1089061 h 1089061"/>
              <a:gd name="connsiteX4" fmla="*/ 0 w 4453089"/>
              <a:gd name="connsiteY4" fmla="*/ 1089061 h 1089061"/>
              <a:gd name="connsiteX5" fmla="*/ 0 w 4453089"/>
              <a:gd name="connsiteY5" fmla="*/ 0 h 1089061"/>
              <a:gd name="connsiteX0" fmla="*/ 0 w 4478591"/>
              <a:gd name="connsiteY0" fmla="*/ 0 h 1089061"/>
              <a:gd name="connsiteX1" fmla="*/ 4369940 w 4478591"/>
              <a:gd name="connsiteY1" fmla="*/ 82193 h 1089061"/>
              <a:gd name="connsiteX2" fmla="*/ 4478591 w 4478591"/>
              <a:gd name="connsiteY2" fmla="*/ 485261 h 1089061"/>
              <a:gd name="connsiteX3" fmla="*/ 4400763 w 4478591"/>
              <a:gd name="connsiteY3" fmla="*/ 1089061 h 1089061"/>
              <a:gd name="connsiteX4" fmla="*/ 0 w 4478591"/>
              <a:gd name="connsiteY4" fmla="*/ 1089061 h 1089061"/>
              <a:gd name="connsiteX5" fmla="*/ 0 w 4478591"/>
              <a:gd name="connsiteY5" fmla="*/ 0 h 1089061"/>
              <a:gd name="connsiteX0" fmla="*/ 0 w 4464018"/>
              <a:gd name="connsiteY0" fmla="*/ 0 h 1089061"/>
              <a:gd name="connsiteX1" fmla="*/ 4369940 w 4464018"/>
              <a:gd name="connsiteY1" fmla="*/ 82193 h 1089061"/>
              <a:gd name="connsiteX2" fmla="*/ 4464018 w 4464018"/>
              <a:gd name="connsiteY2" fmla="*/ 510762 h 1089061"/>
              <a:gd name="connsiteX3" fmla="*/ 4400763 w 4464018"/>
              <a:gd name="connsiteY3" fmla="*/ 1089061 h 1089061"/>
              <a:gd name="connsiteX4" fmla="*/ 0 w 4464018"/>
              <a:gd name="connsiteY4" fmla="*/ 1089061 h 1089061"/>
              <a:gd name="connsiteX5" fmla="*/ 0 w 4464018"/>
              <a:gd name="connsiteY5" fmla="*/ 0 h 1089061"/>
              <a:gd name="connsiteX0" fmla="*/ 0 w 4442160"/>
              <a:gd name="connsiteY0" fmla="*/ 0 h 1089061"/>
              <a:gd name="connsiteX1" fmla="*/ 4369940 w 4442160"/>
              <a:gd name="connsiteY1" fmla="*/ 82193 h 1089061"/>
              <a:gd name="connsiteX2" fmla="*/ 4442160 w 4442160"/>
              <a:gd name="connsiteY2" fmla="*/ 467046 h 1089061"/>
              <a:gd name="connsiteX3" fmla="*/ 4400763 w 4442160"/>
              <a:gd name="connsiteY3" fmla="*/ 1089061 h 1089061"/>
              <a:gd name="connsiteX4" fmla="*/ 0 w 4442160"/>
              <a:gd name="connsiteY4" fmla="*/ 1089061 h 1089061"/>
              <a:gd name="connsiteX5" fmla="*/ 0 w 4442160"/>
              <a:gd name="connsiteY5" fmla="*/ 0 h 1089061"/>
              <a:gd name="connsiteX0" fmla="*/ 0 w 4427588"/>
              <a:gd name="connsiteY0" fmla="*/ 0 h 1089061"/>
              <a:gd name="connsiteX1" fmla="*/ 4369940 w 4427588"/>
              <a:gd name="connsiteY1" fmla="*/ 82193 h 1089061"/>
              <a:gd name="connsiteX2" fmla="*/ 4427588 w 4427588"/>
              <a:gd name="connsiteY2" fmla="*/ 463403 h 1089061"/>
              <a:gd name="connsiteX3" fmla="*/ 4400763 w 4427588"/>
              <a:gd name="connsiteY3" fmla="*/ 1089061 h 1089061"/>
              <a:gd name="connsiteX4" fmla="*/ 0 w 4427588"/>
              <a:gd name="connsiteY4" fmla="*/ 1089061 h 1089061"/>
              <a:gd name="connsiteX5" fmla="*/ 0 w 4427588"/>
              <a:gd name="connsiteY5" fmla="*/ 0 h 1089061"/>
              <a:gd name="connsiteX0" fmla="*/ 0 w 4427588"/>
              <a:gd name="connsiteY0" fmla="*/ 0 h 1089061"/>
              <a:gd name="connsiteX1" fmla="*/ 4337152 w 4427588"/>
              <a:gd name="connsiteY1" fmla="*/ 89479 h 1089061"/>
              <a:gd name="connsiteX2" fmla="*/ 4427588 w 4427588"/>
              <a:gd name="connsiteY2" fmla="*/ 463403 h 1089061"/>
              <a:gd name="connsiteX3" fmla="*/ 4400763 w 4427588"/>
              <a:gd name="connsiteY3" fmla="*/ 1089061 h 1089061"/>
              <a:gd name="connsiteX4" fmla="*/ 0 w 4427588"/>
              <a:gd name="connsiteY4" fmla="*/ 1089061 h 1089061"/>
              <a:gd name="connsiteX5" fmla="*/ 0 w 4427588"/>
              <a:gd name="connsiteY5" fmla="*/ 0 h 1089061"/>
              <a:gd name="connsiteX0" fmla="*/ 0 w 4427588"/>
              <a:gd name="connsiteY0" fmla="*/ 0 h 1089061"/>
              <a:gd name="connsiteX1" fmla="*/ 4315294 w 4427588"/>
              <a:gd name="connsiteY1" fmla="*/ 96765 h 1089061"/>
              <a:gd name="connsiteX2" fmla="*/ 4427588 w 4427588"/>
              <a:gd name="connsiteY2" fmla="*/ 463403 h 1089061"/>
              <a:gd name="connsiteX3" fmla="*/ 4400763 w 4427588"/>
              <a:gd name="connsiteY3" fmla="*/ 1089061 h 1089061"/>
              <a:gd name="connsiteX4" fmla="*/ 0 w 4427588"/>
              <a:gd name="connsiteY4" fmla="*/ 1089061 h 1089061"/>
              <a:gd name="connsiteX5" fmla="*/ 0 w 4427588"/>
              <a:gd name="connsiteY5" fmla="*/ 0 h 1089061"/>
              <a:gd name="connsiteX0" fmla="*/ 0 w 4423945"/>
              <a:gd name="connsiteY0" fmla="*/ 0 h 1089061"/>
              <a:gd name="connsiteX1" fmla="*/ 4315294 w 4423945"/>
              <a:gd name="connsiteY1" fmla="*/ 96765 h 1089061"/>
              <a:gd name="connsiteX2" fmla="*/ 4423945 w 4423945"/>
              <a:gd name="connsiteY2" fmla="*/ 448831 h 1089061"/>
              <a:gd name="connsiteX3" fmla="*/ 4400763 w 4423945"/>
              <a:gd name="connsiteY3" fmla="*/ 1089061 h 1089061"/>
              <a:gd name="connsiteX4" fmla="*/ 0 w 4423945"/>
              <a:gd name="connsiteY4" fmla="*/ 1089061 h 1089061"/>
              <a:gd name="connsiteX5" fmla="*/ 0 w 4423945"/>
              <a:gd name="connsiteY5" fmla="*/ 0 h 1089061"/>
              <a:gd name="connsiteX0" fmla="*/ 10929 w 4434874"/>
              <a:gd name="connsiteY0" fmla="*/ 0 h 1118205"/>
              <a:gd name="connsiteX1" fmla="*/ 4326223 w 4434874"/>
              <a:gd name="connsiteY1" fmla="*/ 96765 h 1118205"/>
              <a:gd name="connsiteX2" fmla="*/ 4434874 w 4434874"/>
              <a:gd name="connsiteY2" fmla="*/ 448831 h 1118205"/>
              <a:gd name="connsiteX3" fmla="*/ 4411692 w 4434874"/>
              <a:gd name="connsiteY3" fmla="*/ 1089061 h 1118205"/>
              <a:gd name="connsiteX4" fmla="*/ 0 w 4434874"/>
              <a:gd name="connsiteY4" fmla="*/ 1118205 h 1118205"/>
              <a:gd name="connsiteX5" fmla="*/ 10929 w 4434874"/>
              <a:gd name="connsiteY5" fmla="*/ 0 h 1118205"/>
              <a:gd name="connsiteX0" fmla="*/ 10929 w 4434874"/>
              <a:gd name="connsiteY0" fmla="*/ 0 h 1118205"/>
              <a:gd name="connsiteX1" fmla="*/ 4326223 w 4434874"/>
              <a:gd name="connsiteY1" fmla="*/ 96765 h 1118205"/>
              <a:gd name="connsiteX2" fmla="*/ 4434874 w 4434874"/>
              <a:gd name="connsiteY2" fmla="*/ 448831 h 1118205"/>
              <a:gd name="connsiteX3" fmla="*/ 4411692 w 4434874"/>
              <a:gd name="connsiteY3" fmla="*/ 1089061 h 1118205"/>
              <a:gd name="connsiteX4" fmla="*/ 0 w 4434874"/>
              <a:gd name="connsiteY4" fmla="*/ 1118205 h 1118205"/>
              <a:gd name="connsiteX5" fmla="*/ 12239 w 4434874"/>
              <a:gd name="connsiteY5" fmla="*/ 266678 h 1118205"/>
              <a:gd name="connsiteX6" fmla="*/ 10929 w 4434874"/>
              <a:gd name="connsiteY6" fmla="*/ 0 h 1118205"/>
              <a:gd name="connsiteX0" fmla="*/ 166269 w 4590214"/>
              <a:gd name="connsiteY0" fmla="*/ 0 h 1118205"/>
              <a:gd name="connsiteX1" fmla="*/ 4481563 w 4590214"/>
              <a:gd name="connsiteY1" fmla="*/ 96765 h 1118205"/>
              <a:gd name="connsiteX2" fmla="*/ 4590214 w 4590214"/>
              <a:gd name="connsiteY2" fmla="*/ 448831 h 1118205"/>
              <a:gd name="connsiteX3" fmla="*/ 4567032 w 4590214"/>
              <a:gd name="connsiteY3" fmla="*/ 1089061 h 1118205"/>
              <a:gd name="connsiteX4" fmla="*/ 155340 w 4590214"/>
              <a:gd name="connsiteY4" fmla="*/ 1118205 h 1118205"/>
              <a:gd name="connsiteX5" fmla="*/ 0 w 4590214"/>
              <a:gd name="connsiteY5" fmla="*/ 485260 h 1118205"/>
              <a:gd name="connsiteX6" fmla="*/ 166269 w 4590214"/>
              <a:gd name="connsiteY6" fmla="*/ 0 h 1118205"/>
              <a:gd name="connsiteX0" fmla="*/ 137127 w 4561072"/>
              <a:gd name="connsiteY0" fmla="*/ 0 h 1118205"/>
              <a:gd name="connsiteX1" fmla="*/ 4452421 w 4561072"/>
              <a:gd name="connsiteY1" fmla="*/ 96765 h 1118205"/>
              <a:gd name="connsiteX2" fmla="*/ 4561072 w 4561072"/>
              <a:gd name="connsiteY2" fmla="*/ 448831 h 1118205"/>
              <a:gd name="connsiteX3" fmla="*/ 4537890 w 4561072"/>
              <a:gd name="connsiteY3" fmla="*/ 1089061 h 1118205"/>
              <a:gd name="connsiteX4" fmla="*/ 126198 w 4561072"/>
              <a:gd name="connsiteY4" fmla="*/ 1118205 h 1118205"/>
              <a:gd name="connsiteX5" fmla="*/ 2 w 4561072"/>
              <a:gd name="connsiteY5" fmla="*/ 401470 h 1118205"/>
              <a:gd name="connsiteX6" fmla="*/ 137127 w 4561072"/>
              <a:gd name="connsiteY6" fmla="*/ 0 h 1118205"/>
              <a:gd name="connsiteX0" fmla="*/ 137127 w 4561072"/>
              <a:gd name="connsiteY0" fmla="*/ 0 h 1118205"/>
              <a:gd name="connsiteX1" fmla="*/ 4452421 w 4561072"/>
              <a:gd name="connsiteY1" fmla="*/ 96765 h 1118205"/>
              <a:gd name="connsiteX2" fmla="*/ 4561072 w 4561072"/>
              <a:gd name="connsiteY2" fmla="*/ 448831 h 1118205"/>
              <a:gd name="connsiteX3" fmla="*/ 4537890 w 4561072"/>
              <a:gd name="connsiteY3" fmla="*/ 1089061 h 1118205"/>
              <a:gd name="connsiteX4" fmla="*/ 126198 w 4561072"/>
              <a:gd name="connsiteY4" fmla="*/ 1118205 h 1118205"/>
              <a:gd name="connsiteX5" fmla="*/ 2 w 4561072"/>
              <a:gd name="connsiteY5" fmla="*/ 401470 h 1118205"/>
              <a:gd name="connsiteX6" fmla="*/ 137127 w 4561072"/>
              <a:gd name="connsiteY6" fmla="*/ 0 h 1118205"/>
              <a:gd name="connsiteX0" fmla="*/ 137125 w 4561070"/>
              <a:gd name="connsiteY0" fmla="*/ 0 h 1118205"/>
              <a:gd name="connsiteX1" fmla="*/ 4452419 w 4561070"/>
              <a:gd name="connsiteY1" fmla="*/ 96765 h 1118205"/>
              <a:gd name="connsiteX2" fmla="*/ 4561070 w 4561070"/>
              <a:gd name="connsiteY2" fmla="*/ 448831 h 1118205"/>
              <a:gd name="connsiteX3" fmla="*/ 4537888 w 4561070"/>
              <a:gd name="connsiteY3" fmla="*/ 1089061 h 1118205"/>
              <a:gd name="connsiteX4" fmla="*/ 126196 w 4561070"/>
              <a:gd name="connsiteY4" fmla="*/ 1118205 h 1118205"/>
              <a:gd name="connsiteX5" fmla="*/ 0 w 4561070"/>
              <a:gd name="connsiteY5" fmla="*/ 401470 h 1118205"/>
              <a:gd name="connsiteX6" fmla="*/ 137125 w 4561070"/>
              <a:gd name="connsiteY6" fmla="*/ 0 h 1118205"/>
              <a:gd name="connsiteX0" fmla="*/ 213629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213629 w 4561070"/>
              <a:gd name="connsiteY6" fmla="*/ 0 h 1110919"/>
              <a:gd name="connsiteX0" fmla="*/ 140768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40768 w 4561070"/>
              <a:gd name="connsiteY6" fmla="*/ 0 h 1110919"/>
              <a:gd name="connsiteX0" fmla="*/ 169912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69912 w 4561070"/>
              <a:gd name="connsiteY6" fmla="*/ 0 h 1110919"/>
              <a:gd name="connsiteX0" fmla="*/ 169912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69912 w 4561070"/>
              <a:gd name="connsiteY6" fmla="*/ 0 h 1110919"/>
              <a:gd name="connsiteX0" fmla="*/ 169912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69912 w 4561070"/>
              <a:gd name="connsiteY6" fmla="*/ 0 h 111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1070" h="1110919">
                <a:moveTo>
                  <a:pt x="169912" y="0"/>
                </a:moveTo>
                <a:lnTo>
                  <a:pt x="4452419" y="89479"/>
                </a:lnTo>
                <a:lnTo>
                  <a:pt x="4561070" y="441545"/>
                </a:lnTo>
                <a:lnTo>
                  <a:pt x="4537888" y="1081775"/>
                </a:lnTo>
                <a:lnTo>
                  <a:pt x="126196" y="1110919"/>
                </a:lnTo>
                <a:lnTo>
                  <a:pt x="0" y="394184"/>
                </a:lnTo>
                <a:cubicBezTo>
                  <a:pt x="97925" y="166856"/>
                  <a:pt x="93846" y="194541"/>
                  <a:pt x="1699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Uitleg Smartabase</a:t>
            </a:r>
            <a:br>
              <a:rPr lang="nl-NL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600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8953C3B3-9397-DD11-00F1-FE6C91790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400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446507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persoon, voetbal, sport, vrouw&#10;&#10;Automatisch gegenereerde beschrijving">
            <a:extLst>
              <a:ext uri="{FF2B5EF4-FFF2-40B4-BE49-F238E27FC236}">
                <a16:creationId xmlns:a16="http://schemas.microsoft.com/office/drawing/2014/main" id="{4BD4468A-E970-4BBB-9F67-8AD13C178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4" y="-1"/>
            <a:ext cx="12201724" cy="8128416"/>
          </a:xfrm>
          <a:prstGeom prst="rect">
            <a:avLst/>
          </a:prstGeom>
        </p:spPr>
      </p:pic>
      <p:sp>
        <p:nvSpPr>
          <p:cNvPr id="7" name="Rechthoek 31">
            <a:extLst>
              <a:ext uri="{FF2B5EF4-FFF2-40B4-BE49-F238E27FC236}">
                <a16:creationId xmlns:a16="http://schemas.microsoft.com/office/drawing/2014/main" id="{8A0A9242-17F4-4081-843A-EA131F9F52A7}"/>
              </a:ext>
            </a:extLst>
          </p:cNvPr>
          <p:cNvSpPr/>
          <p:nvPr/>
        </p:nvSpPr>
        <p:spPr>
          <a:xfrm>
            <a:off x="-9724" y="4228050"/>
            <a:ext cx="12211448" cy="2865903"/>
          </a:xfrm>
          <a:custGeom>
            <a:avLst/>
            <a:gdLst>
              <a:gd name="connsiteX0" fmla="*/ 0 w 12192000"/>
              <a:gd name="connsiteY0" fmla="*/ 0 h 2094428"/>
              <a:gd name="connsiteX1" fmla="*/ 12192000 w 12192000"/>
              <a:gd name="connsiteY1" fmla="*/ 0 h 2094428"/>
              <a:gd name="connsiteX2" fmla="*/ 12192000 w 12192000"/>
              <a:gd name="connsiteY2" fmla="*/ 2094428 h 2094428"/>
              <a:gd name="connsiteX3" fmla="*/ 0 w 12192000"/>
              <a:gd name="connsiteY3" fmla="*/ 2094428 h 2094428"/>
              <a:gd name="connsiteX4" fmla="*/ 0 w 12192000"/>
              <a:gd name="connsiteY4" fmla="*/ 0 h 2094428"/>
              <a:gd name="connsiteX0" fmla="*/ 0 w 12192000"/>
              <a:gd name="connsiteY0" fmla="*/ 4285 h 2098713"/>
              <a:gd name="connsiteX1" fmla="*/ 3635566 w 12192000"/>
              <a:gd name="connsiteY1" fmla="*/ 0 h 2098713"/>
              <a:gd name="connsiteX2" fmla="*/ 12192000 w 12192000"/>
              <a:gd name="connsiteY2" fmla="*/ 4285 h 2098713"/>
              <a:gd name="connsiteX3" fmla="*/ 12192000 w 12192000"/>
              <a:gd name="connsiteY3" fmla="*/ 2098713 h 2098713"/>
              <a:gd name="connsiteX4" fmla="*/ 0 w 12192000"/>
              <a:gd name="connsiteY4" fmla="*/ 2098713 h 2098713"/>
              <a:gd name="connsiteX5" fmla="*/ 0 w 12192000"/>
              <a:gd name="connsiteY5" fmla="*/ 4285 h 2098713"/>
              <a:gd name="connsiteX0" fmla="*/ 0 w 12192000"/>
              <a:gd name="connsiteY0" fmla="*/ 345808 h 2440236"/>
              <a:gd name="connsiteX1" fmla="*/ 3646582 w 12192000"/>
              <a:gd name="connsiteY1" fmla="*/ 0 h 2440236"/>
              <a:gd name="connsiteX2" fmla="*/ 12192000 w 12192000"/>
              <a:gd name="connsiteY2" fmla="*/ 345808 h 2440236"/>
              <a:gd name="connsiteX3" fmla="*/ 12192000 w 12192000"/>
              <a:gd name="connsiteY3" fmla="*/ 2440236 h 2440236"/>
              <a:gd name="connsiteX4" fmla="*/ 0 w 12192000"/>
              <a:gd name="connsiteY4" fmla="*/ 2440236 h 2440236"/>
              <a:gd name="connsiteX5" fmla="*/ 0 w 12192000"/>
              <a:gd name="connsiteY5" fmla="*/ 345808 h 2440236"/>
              <a:gd name="connsiteX0" fmla="*/ 0 w 12192000"/>
              <a:gd name="connsiteY0" fmla="*/ 345808 h 2440236"/>
              <a:gd name="connsiteX1" fmla="*/ 3646582 w 12192000"/>
              <a:gd name="connsiteY1" fmla="*/ 0 h 2440236"/>
              <a:gd name="connsiteX2" fmla="*/ 7899094 w 12192000"/>
              <a:gd name="connsiteY2" fmla="*/ 209321 h 2440236"/>
              <a:gd name="connsiteX3" fmla="*/ 12192000 w 12192000"/>
              <a:gd name="connsiteY3" fmla="*/ 345808 h 2440236"/>
              <a:gd name="connsiteX4" fmla="*/ 12192000 w 12192000"/>
              <a:gd name="connsiteY4" fmla="*/ 2440236 h 2440236"/>
              <a:gd name="connsiteX5" fmla="*/ 0 w 12192000"/>
              <a:gd name="connsiteY5" fmla="*/ 2440236 h 2440236"/>
              <a:gd name="connsiteX6" fmla="*/ 0 w 12192000"/>
              <a:gd name="connsiteY6" fmla="*/ 345808 h 2440236"/>
              <a:gd name="connsiteX0" fmla="*/ 0 w 12192000"/>
              <a:gd name="connsiteY0" fmla="*/ 345808 h 2440236"/>
              <a:gd name="connsiteX1" fmla="*/ 3646582 w 12192000"/>
              <a:gd name="connsiteY1" fmla="*/ 0 h 2440236"/>
              <a:gd name="connsiteX2" fmla="*/ 7899094 w 12192000"/>
              <a:gd name="connsiteY2" fmla="*/ 451692 h 2440236"/>
              <a:gd name="connsiteX3" fmla="*/ 12192000 w 12192000"/>
              <a:gd name="connsiteY3" fmla="*/ 345808 h 2440236"/>
              <a:gd name="connsiteX4" fmla="*/ 12192000 w 12192000"/>
              <a:gd name="connsiteY4" fmla="*/ 2440236 h 2440236"/>
              <a:gd name="connsiteX5" fmla="*/ 0 w 12192000"/>
              <a:gd name="connsiteY5" fmla="*/ 2440236 h 2440236"/>
              <a:gd name="connsiteX6" fmla="*/ 0 w 12192000"/>
              <a:gd name="connsiteY6" fmla="*/ 345808 h 2440236"/>
              <a:gd name="connsiteX0" fmla="*/ 0 w 12192000"/>
              <a:gd name="connsiteY0" fmla="*/ 345808 h 2440236"/>
              <a:gd name="connsiteX1" fmla="*/ 3646582 w 12192000"/>
              <a:gd name="connsiteY1" fmla="*/ 0 h 2440236"/>
              <a:gd name="connsiteX2" fmla="*/ 7910111 w 12192000"/>
              <a:gd name="connsiteY2" fmla="*/ 572878 h 2440236"/>
              <a:gd name="connsiteX3" fmla="*/ 12192000 w 12192000"/>
              <a:gd name="connsiteY3" fmla="*/ 345808 h 2440236"/>
              <a:gd name="connsiteX4" fmla="*/ 12192000 w 12192000"/>
              <a:gd name="connsiteY4" fmla="*/ 2440236 h 2440236"/>
              <a:gd name="connsiteX5" fmla="*/ 0 w 12192000"/>
              <a:gd name="connsiteY5" fmla="*/ 2440236 h 2440236"/>
              <a:gd name="connsiteX6" fmla="*/ 0 w 12192000"/>
              <a:gd name="connsiteY6" fmla="*/ 345808 h 2440236"/>
              <a:gd name="connsiteX0" fmla="*/ 0 w 12192000"/>
              <a:gd name="connsiteY0" fmla="*/ 345808 h 2440236"/>
              <a:gd name="connsiteX1" fmla="*/ 3646582 w 12192000"/>
              <a:gd name="connsiteY1" fmla="*/ 0 h 2440236"/>
              <a:gd name="connsiteX2" fmla="*/ 7910111 w 12192000"/>
              <a:gd name="connsiteY2" fmla="*/ 473726 h 2440236"/>
              <a:gd name="connsiteX3" fmla="*/ 12192000 w 12192000"/>
              <a:gd name="connsiteY3" fmla="*/ 345808 h 2440236"/>
              <a:gd name="connsiteX4" fmla="*/ 12192000 w 12192000"/>
              <a:gd name="connsiteY4" fmla="*/ 2440236 h 2440236"/>
              <a:gd name="connsiteX5" fmla="*/ 0 w 12192000"/>
              <a:gd name="connsiteY5" fmla="*/ 2440236 h 2440236"/>
              <a:gd name="connsiteX6" fmla="*/ 0 w 12192000"/>
              <a:gd name="connsiteY6" fmla="*/ 345808 h 2440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440236">
                <a:moveTo>
                  <a:pt x="0" y="345808"/>
                </a:moveTo>
                <a:lnTo>
                  <a:pt x="3646582" y="0"/>
                </a:lnTo>
                <a:lnTo>
                  <a:pt x="7910111" y="473726"/>
                </a:lnTo>
                <a:lnTo>
                  <a:pt x="12192000" y="345808"/>
                </a:lnTo>
                <a:lnTo>
                  <a:pt x="12192000" y="2440236"/>
                </a:lnTo>
                <a:lnTo>
                  <a:pt x="0" y="2440236"/>
                </a:lnTo>
                <a:lnTo>
                  <a:pt x="0" y="34580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0A5E295-363D-458B-A628-70F85803B94A}"/>
              </a:ext>
            </a:extLst>
          </p:cNvPr>
          <p:cNvSpPr txBox="1"/>
          <p:nvPr/>
        </p:nvSpPr>
        <p:spPr>
          <a:xfrm>
            <a:off x="1319076" y="4913948"/>
            <a:ext cx="734456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Vragen </a:t>
            </a:r>
            <a:r>
              <a:rPr lang="nl-NL" sz="50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nl-NL" sz="5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opmerkingen?</a:t>
            </a:r>
            <a:endParaRPr lang="nl-NL" sz="5000" b="1" i="1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28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6.25E-7 -0.0451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3AB4BC-5883-47CF-AB98-61BE5E35A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146" y="631394"/>
            <a:ext cx="5262880" cy="4731484"/>
          </a:xfrm>
        </p:spPr>
        <p:txBody>
          <a:bodyPr/>
          <a:lstStyle/>
          <a:p>
            <a:r>
              <a:rPr lang="nl-NL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CRM Portal NOC*NSF</a:t>
            </a:r>
          </a:p>
          <a:p>
            <a:pPr lvl="1"/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Invullen persoonsgegevens </a:t>
            </a:r>
          </a:p>
          <a:p>
            <a:pPr lvl="1"/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Statussen zie status/programma (Toplijn)</a:t>
            </a:r>
          </a:p>
          <a:p>
            <a:pPr lvl="1"/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Indien account compleet, dán pas kan er een account voor Smartabase worden aangemaakt</a:t>
            </a:r>
          </a:p>
          <a:p>
            <a:pPr lvl="1"/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Naar website: </a:t>
            </a:r>
            <a:r>
              <a:rPr lang="en-US" sz="1100" dirty="0">
                <a:hlinkClick r:id="rId2"/>
              </a:rPr>
              <a:t>Home  · NOC-NSF Portal (nocnsf.nl)</a:t>
            </a:r>
            <a:br>
              <a:rPr lang="nl-NL" dirty="0"/>
            </a:br>
            <a:br>
              <a:rPr lang="nl-NL" dirty="0"/>
            </a:br>
            <a:endParaRPr lang="nl-NL" dirty="0"/>
          </a:p>
          <a:p>
            <a:pPr lvl="1"/>
            <a:endParaRPr lang="nl-NL" dirty="0"/>
          </a:p>
          <a:p>
            <a:pPr marL="0" indent="0">
              <a:buNone/>
            </a:pPr>
            <a:endParaRPr lang="nl-NL" b="1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265E28B-0849-4F0D-A711-160878B1A407}"/>
              </a:ext>
            </a:extLst>
          </p:cNvPr>
          <p:cNvSpPr/>
          <p:nvPr/>
        </p:nvSpPr>
        <p:spPr>
          <a:xfrm rot="5400000">
            <a:off x="-3255670" y="3274526"/>
            <a:ext cx="6839144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B7FE0DD-7B39-4B6D-8542-1580566BBE0B}"/>
              </a:ext>
            </a:extLst>
          </p:cNvPr>
          <p:cNvSpPr/>
          <p:nvPr/>
        </p:nvSpPr>
        <p:spPr>
          <a:xfrm>
            <a:off x="0" y="0"/>
            <a:ext cx="12192000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1CB0385-E379-4B98-BE2E-022177375BF4}"/>
              </a:ext>
            </a:extLst>
          </p:cNvPr>
          <p:cNvSpPr/>
          <p:nvPr/>
        </p:nvSpPr>
        <p:spPr>
          <a:xfrm rot="5400000">
            <a:off x="8628654" y="3274526"/>
            <a:ext cx="6839144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5B75407-3F53-4BFF-9F2B-2600B8F82084}"/>
              </a:ext>
            </a:extLst>
          </p:cNvPr>
          <p:cNvSpPr/>
          <p:nvPr/>
        </p:nvSpPr>
        <p:spPr>
          <a:xfrm>
            <a:off x="0" y="6530196"/>
            <a:ext cx="12192000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FD00A0A-AC51-CDA9-2C6F-31BCED82F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2834" y="6149175"/>
            <a:ext cx="1261490" cy="381021"/>
          </a:xfrm>
          <a:prstGeom prst="rect">
            <a:avLst/>
          </a:prstGeom>
        </p:spPr>
      </p:pic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C69B9DAD-E01B-F0E5-397C-0A7FB632D173}"/>
              </a:ext>
            </a:extLst>
          </p:cNvPr>
          <p:cNvSpPr txBox="1">
            <a:spLocks/>
          </p:cNvSpPr>
          <p:nvPr/>
        </p:nvSpPr>
        <p:spPr>
          <a:xfrm>
            <a:off x="6973798" y="682237"/>
            <a:ext cx="4449670" cy="4731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SMARTABASE</a:t>
            </a:r>
          </a:p>
          <a:p>
            <a:pPr lvl="1"/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Talentvolgsysteem</a:t>
            </a:r>
          </a:p>
          <a:p>
            <a:pPr lvl="1"/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App op je telefoon (sporter)</a:t>
            </a:r>
          </a:p>
          <a:p>
            <a:pPr lvl="1"/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Website (trainer evt. sporter)</a:t>
            </a:r>
            <a:br>
              <a:rPr lang="nl-NL" dirty="0"/>
            </a:br>
            <a:br>
              <a:rPr lang="nl-NL" dirty="0"/>
            </a:br>
            <a:endParaRPr lang="nl-NL" dirty="0"/>
          </a:p>
          <a:p>
            <a:pPr lvl="1"/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endParaRPr lang="nl-NL" b="1" dirty="0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3BA55BA5-A604-544D-7D7A-A24696758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212" y="2057744"/>
            <a:ext cx="2279478" cy="3761699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4DA00A7D-B52A-D932-E179-4B7B48BA5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3788" y="785305"/>
            <a:ext cx="1271421" cy="1201841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E4C77C24-041E-DC5E-1A54-2248ED4708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6229" y="2047612"/>
            <a:ext cx="2218980" cy="3761698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0F99EEB2-C5DF-A4DF-A107-54E4D82215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471" y="2285444"/>
            <a:ext cx="3603693" cy="129828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F45E2EA-4E08-5346-0826-5168CAEA91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920" y="3662458"/>
            <a:ext cx="6228077" cy="215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91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3AB4BC-5883-47CF-AB98-61BE5E35A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484" y="1969738"/>
            <a:ext cx="9879350" cy="5200183"/>
          </a:xfrm>
        </p:spPr>
        <p:txBody>
          <a:bodyPr>
            <a:normAutofit lnSpcReduction="10000"/>
          </a:bodyPr>
          <a:lstStyle/>
          <a:p>
            <a:r>
              <a:rPr lang="nl-N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Welness</a:t>
            </a:r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Dagelijks formulier </a:t>
            </a:r>
          </a:p>
          <a:p>
            <a:pPr lvl="1"/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Wekelijks formulier (zondag) </a:t>
            </a:r>
            <a:b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Training Load NHV</a:t>
            </a:r>
          </a:p>
          <a:p>
            <a:pPr lvl="1"/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Na elke HS training</a:t>
            </a:r>
          </a:p>
          <a:p>
            <a:pPr marL="0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POP (Personal Development Plan)</a:t>
            </a:r>
          </a:p>
          <a:p>
            <a:pPr lvl="1"/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1x per seizoen persoonlijke ontwikkeling</a:t>
            </a:r>
          </a:p>
          <a:p>
            <a:pPr lvl="1"/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Bespreken met trainer</a:t>
            </a:r>
          </a:p>
          <a:p>
            <a:pPr lvl="1"/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Aanpassen kan altijd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br>
              <a:rPr lang="nl-NL" dirty="0"/>
            </a:br>
            <a:br>
              <a:rPr lang="nl-NL" dirty="0"/>
            </a:br>
            <a:endParaRPr lang="nl-NL" dirty="0"/>
          </a:p>
          <a:p>
            <a:pPr lvl="1"/>
            <a:endParaRPr lang="nl-NL" dirty="0"/>
          </a:p>
          <a:p>
            <a:pPr marL="0" indent="0">
              <a:buNone/>
            </a:pPr>
            <a:endParaRPr lang="nl-NL" b="1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265E28B-0849-4F0D-A711-160878B1A407}"/>
              </a:ext>
            </a:extLst>
          </p:cNvPr>
          <p:cNvSpPr/>
          <p:nvPr/>
        </p:nvSpPr>
        <p:spPr>
          <a:xfrm rot="5400000">
            <a:off x="-3255670" y="3274526"/>
            <a:ext cx="6839144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B7FE0DD-7B39-4B6D-8542-1580566BBE0B}"/>
              </a:ext>
            </a:extLst>
          </p:cNvPr>
          <p:cNvSpPr/>
          <p:nvPr/>
        </p:nvSpPr>
        <p:spPr>
          <a:xfrm>
            <a:off x="0" y="0"/>
            <a:ext cx="12192000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1CB0385-E379-4B98-BE2E-022177375BF4}"/>
              </a:ext>
            </a:extLst>
          </p:cNvPr>
          <p:cNvSpPr/>
          <p:nvPr/>
        </p:nvSpPr>
        <p:spPr>
          <a:xfrm rot="5400000">
            <a:off x="8628654" y="3274526"/>
            <a:ext cx="6839144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5B75407-3F53-4BFF-9F2B-2600B8F82084}"/>
              </a:ext>
            </a:extLst>
          </p:cNvPr>
          <p:cNvSpPr/>
          <p:nvPr/>
        </p:nvSpPr>
        <p:spPr>
          <a:xfrm>
            <a:off x="0" y="6530196"/>
            <a:ext cx="12192000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FD00A0A-AC51-CDA9-2C6F-31BCED82F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2834" y="6149175"/>
            <a:ext cx="1261490" cy="381021"/>
          </a:xfrm>
          <a:prstGeom prst="rect">
            <a:avLst/>
          </a:prstGeom>
        </p:spPr>
      </p:pic>
      <p:sp>
        <p:nvSpPr>
          <p:cNvPr id="8" name="Rechthoek 19">
            <a:extLst>
              <a:ext uri="{FF2B5EF4-FFF2-40B4-BE49-F238E27FC236}">
                <a16:creationId xmlns:a16="http://schemas.microsoft.com/office/drawing/2014/main" id="{A16E741C-5ABA-E9EA-510A-620C1B3A9199}"/>
              </a:ext>
            </a:extLst>
          </p:cNvPr>
          <p:cNvSpPr/>
          <p:nvPr/>
        </p:nvSpPr>
        <p:spPr>
          <a:xfrm rot="21420676">
            <a:off x="628547" y="821486"/>
            <a:ext cx="5229512" cy="631327"/>
          </a:xfrm>
          <a:custGeom>
            <a:avLst/>
            <a:gdLst>
              <a:gd name="connsiteX0" fmla="*/ 0 w 4400763"/>
              <a:gd name="connsiteY0" fmla="*/ 0 h 1089061"/>
              <a:gd name="connsiteX1" fmla="*/ 4400763 w 4400763"/>
              <a:gd name="connsiteY1" fmla="*/ 0 h 1089061"/>
              <a:gd name="connsiteX2" fmla="*/ 4400763 w 4400763"/>
              <a:gd name="connsiteY2" fmla="*/ 1089061 h 1089061"/>
              <a:gd name="connsiteX3" fmla="*/ 0 w 4400763"/>
              <a:gd name="connsiteY3" fmla="*/ 1089061 h 1089061"/>
              <a:gd name="connsiteX4" fmla="*/ 0 w 4400763"/>
              <a:gd name="connsiteY4" fmla="*/ 0 h 1089061"/>
              <a:gd name="connsiteX0" fmla="*/ 0 w 4400763"/>
              <a:gd name="connsiteY0" fmla="*/ 0 h 1089061"/>
              <a:gd name="connsiteX1" fmla="*/ 4369940 w 4400763"/>
              <a:gd name="connsiteY1" fmla="*/ 82193 h 1089061"/>
              <a:gd name="connsiteX2" fmla="*/ 4400763 w 4400763"/>
              <a:gd name="connsiteY2" fmla="*/ 1089061 h 1089061"/>
              <a:gd name="connsiteX3" fmla="*/ 0 w 4400763"/>
              <a:gd name="connsiteY3" fmla="*/ 1089061 h 1089061"/>
              <a:gd name="connsiteX4" fmla="*/ 0 w 4400763"/>
              <a:gd name="connsiteY4" fmla="*/ 0 h 1089061"/>
              <a:gd name="connsiteX0" fmla="*/ 0 w 4400763"/>
              <a:gd name="connsiteY0" fmla="*/ 0 h 1089061"/>
              <a:gd name="connsiteX1" fmla="*/ 4369940 w 4400763"/>
              <a:gd name="connsiteY1" fmla="*/ 82193 h 1089061"/>
              <a:gd name="connsiteX2" fmla="*/ 4376586 w 4400763"/>
              <a:gd name="connsiteY2" fmla="*/ 292179 h 1089061"/>
              <a:gd name="connsiteX3" fmla="*/ 4400763 w 4400763"/>
              <a:gd name="connsiteY3" fmla="*/ 1089061 h 1089061"/>
              <a:gd name="connsiteX4" fmla="*/ 0 w 4400763"/>
              <a:gd name="connsiteY4" fmla="*/ 1089061 h 1089061"/>
              <a:gd name="connsiteX5" fmla="*/ 0 w 4400763"/>
              <a:gd name="connsiteY5" fmla="*/ 0 h 1089061"/>
              <a:gd name="connsiteX0" fmla="*/ 0 w 4453089"/>
              <a:gd name="connsiteY0" fmla="*/ 0 h 1089061"/>
              <a:gd name="connsiteX1" fmla="*/ 4369940 w 4453089"/>
              <a:gd name="connsiteY1" fmla="*/ 82193 h 1089061"/>
              <a:gd name="connsiteX2" fmla="*/ 4453089 w 4453089"/>
              <a:gd name="connsiteY2" fmla="*/ 299466 h 1089061"/>
              <a:gd name="connsiteX3" fmla="*/ 4400763 w 4453089"/>
              <a:gd name="connsiteY3" fmla="*/ 1089061 h 1089061"/>
              <a:gd name="connsiteX4" fmla="*/ 0 w 4453089"/>
              <a:gd name="connsiteY4" fmla="*/ 1089061 h 1089061"/>
              <a:gd name="connsiteX5" fmla="*/ 0 w 4453089"/>
              <a:gd name="connsiteY5" fmla="*/ 0 h 1089061"/>
              <a:gd name="connsiteX0" fmla="*/ 0 w 4478591"/>
              <a:gd name="connsiteY0" fmla="*/ 0 h 1089061"/>
              <a:gd name="connsiteX1" fmla="*/ 4369940 w 4478591"/>
              <a:gd name="connsiteY1" fmla="*/ 82193 h 1089061"/>
              <a:gd name="connsiteX2" fmla="*/ 4478591 w 4478591"/>
              <a:gd name="connsiteY2" fmla="*/ 485261 h 1089061"/>
              <a:gd name="connsiteX3" fmla="*/ 4400763 w 4478591"/>
              <a:gd name="connsiteY3" fmla="*/ 1089061 h 1089061"/>
              <a:gd name="connsiteX4" fmla="*/ 0 w 4478591"/>
              <a:gd name="connsiteY4" fmla="*/ 1089061 h 1089061"/>
              <a:gd name="connsiteX5" fmla="*/ 0 w 4478591"/>
              <a:gd name="connsiteY5" fmla="*/ 0 h 1089061"/>
              <a:gd name="connsiteX0" fmla="*/ 0 w 4464018"/>
              <a:gd name="connsiteY0" fmla="*/ 0 h 1089061"/>
              <a:gd name="connsiteX1" fmla="*/ 4369940 w 4464018"/>
              <a:gd name="connsiteY1" fmla="*/ 82193 h 1089061"/>
              <a:gd name="connsiteX2" fmla="*/ 4464018 w 4464018"/>
              <a:gd name="connsiteY2" fmla="*/ 510762 h 1089061"/>
              <a:gd name="connsiteX3" fmla="*/ 4400763 w 4464018"/>
              <a:gd name="connsiteY3" fmla="*/ 1089061 h 1089061"/>
              <a:gd name="connsiteX4" fmla="*/ 0 w 4464018"/>
              <a:gd name="connsiteY4" fmla="*/ 1089061 h 1089061"/>
              <a:gd name="connsiteX5" fmla="*/ 0 w 4464018"/>
              <a:gd name="connsiteY5" fmla="*/ 0 h 1089061"/>
              <a:gd name="connsiteX0" fmla="*/ 0 w 4442160"/>
              <a:gd name="connsiteY0" fmla="*/ 0 h 1089061"/>
              <a:gd name="connsiteX1" fmla="*/ 4369940 w 4442160"/>
              <a:gd name="connsiteY1" fmla="*/ 82193 h 1089061"/>
              <a:gd name="connsiteX2" fmla="*/ 4442160 w 4442160"/>
              <a:gd name="connsiteY2" fmla="*/ 467046 h 1089061"/>
              <a:gd name="connsiteX3" fmla="*/ 4400763 w 4442160"/>
              <a:gd name="connsiteY3" fmla="*/ 1089061 h 1089061"/>
              <a:gd name="connsiteX4" fmla="*/ 0 w 4442160"/>
              <a:gd name="connsiteY4" fmla="*/ 1089061 h 1089061"/>
              <a:gd name="connsiteX5" fmla="*/ 0 w 4442160"/>
              <a:gd name="connsiteY5" fmla="*/ 0 h 1089061"/>
              <a:gd name="connsiteX0" fmla="*/ 0 w 4427588"/>
              <a:gd name="connsiteY0" fmla="*/ 0 h 1089061"/>
              <a:gd name="connsiteX1" fmla="*/ 4369940 w 4427588"/>
              <a:gd name="connsiteY1" fmla="*/ 82193 h 1089061"/>
              <a:gd name="connsiteX2" fmla="*/ 4427588 w 4427588"/>
              <a:gd name="connsiteY2" fmla="*/ 463403 h 1089061"/>
              <a:gd name="connsiteX3" fmla="*/ 4400763 w 4427588"/>
              <a:gd name="connsiteY3" fmla="*/ 1089061 h 1089061"/>
              <a:gd name="connsiteX4" fmla="*/ 0 w 4427588"/>
              <a:gd name="connsiteY4" fmla="*/ 1089061 h 1089061"/>
              <a:gd name="connsiteX5" fmla="*/ 0 w 4427588"/>
              <a:gd name="connsiteY5" fmla="*/ 0 h 1089061"/>
              <a:gd name="connsiteX0" fmla="*/ 0 w 4427588"/>
              <a:gd name="connsiteY0" fmla="*/ 0 h 1089061"/>
              <a:gd name="connsiteX1" fmla="*/ 4337152 w 4427588"/>
              <a:gd name="connsiteY1" fmla="*/ 89479 h 1089061"/>
              <a:gd name="connsiteX2" fmla="*/ 4427588 w 4427588"/>
              <a:gd name="connsiteY2" fmla="*/ 463403 h 1089061"/>
              <a:gd name="connsiteX3" fmla="*/ 4400763 w 4427588"/>
              <a:gd name="connsiteY3" fmla="*/ 1089061 h 1089061"/>
              <a:gd name="connsiteX4" fmla="*/ 0 w 4427588"/>
              <a:gd name="connsiteY4" fmla="*/ 1089061 h 1089061"/>
              <a:gd name="connsiteX5" fmla="*/ 0 w 4427588"/>
              <a:gd name="connsiteY5" fmla="*/ 0 h 1089061"/>
              <a:gd name="connsiteX0" fmla="*/ 0 w 4427588"/>
              <a:gd name="connsiteY0" fmla="*/ 0 h 1089061"/>
              <a:gd name="connsiteX1" fmla="*/ 4315294 w 4427588"/>
              <a:gd name="connsiteY1" fmla="*/ 96765 h 1089061"/>
              <a:gd name="connsiteX2" fmla="*/ 4427588 w 4427588"/>
              <a:gd name="connsiteY2" fmla="*/ 463403 h 1089061"/>
              <a:gd name="connsiteX3" fmla="*/ 4400763 w 4427588"/>
              <a:gd name="connsiteY3" fmla="*/ 1089061 h 1089061"/>
              <a:gd name="connsiteX4" fmla="*/ 0 w 4427588"/>
              <a:gd name="connsiteY4" fmla="*/ 1089061 h 1089061"/>
              <a:gd name="connsiteX5" fmla="*/ 0 w 4427588"/>
              <a:gd name="connsiteY5" fmla="*/ 0 h 1089061"/>
              <a:gd name="connsiteX0" fmla="*/ 0 w 4423945"/>
              <a:gd name="connsiteY0" fmla="*/ 0 h 1089061"/>
              <a:gd name="connsiteX1" fmla="*/ 4315294 w 4423945"/>
              <a:gd name="connsiteY1" fmla="*/ 96765 h 1089061"/>
              <a:gd name="connsiteX2" fmla="*/ 4423945 w 4423945"/>
              <a:gd name="connsiteY2" fmla="*/ 448831 h 1089061"/>
              <a:gd name="connsiteX3" fmla="*/ 4400763 w 4423945"/>
              <a:gd name="connsiteY3" fmla="*/ 1089061 h 1089061"/>
              <a:gd name="connsiteX4" fmla="*/ 0 w 4423945"/>
              <a:gd name="connsiteY4" fmla="*/ 1089061 h 1089061"/>
              <a:gd name="connsiteX5" fmla="*/ 0 w 4423945"/>
              <a:gd name="connsiteY5" fmla="*/ 0 h 1089061"/>
              <a:gd name="connsiteX0" fmla="*/ 10929 w 4434874"/>
              <a:gd name="connsiteY0" fmla="*/ 0 h 1118205"/>
              <a:gd name="connsiteX1" fmla="*/ 4326223 w 4434874"/>
              <a:gd name="connsiteY1" fmla="*/ 96765 h 1118205"/>
              <a:gd name="connsiteX2" fmla="*/ 4434874 w 4434874"/>
              <a:gd name="connsiteY2" fmla="*/ 448831 h 1118205"/>
              <a:gd name="connsiteX3" fmla="*/ 4411692 w 4434874"/>
              <a:gd name="connsiteY3" fmla="*/ 1089061 h 1118205"/>
              <a:gd name="connsiteX4" fmla="*/ 0 w 4434874"/>
              <a:gd name="connsiteY4" fmla="*/ 1118205 h 1118205"/>
              <a:gd name="connsiteX5" fmla="*/ 10929 w 4434874"/>
              <a:gd name="connsiteY5" fmla="*/ 0 h 1118205"/>
              <a:gd name="connsiteX0" fmla="*/ 10929 w 4434874"/>
              <a:gd name="connsiteY0" fmla="*/ 0 h 1118205"/>
              <a:gd name="connsiteX1" fmla="*/ 4326223 w 4434874"/>
              <a:gd name="connsiteY1" fmla="*/ 96765 h 1118205"/>
              <a:gd name="connsiteX2" fmla="*/ 4434874 w 4434874"/>
              <a:gd name="connsiteY2" fmla="*/ 448831 h 1118205"/>
              <a:gd name="connsiteX3" fmla="*/ 4411692 w 4434874"/>
              <a:gd name="connsiteY3" fmla="*/ 1089061 h 1118205"/>
              <a:gd name="connsiteX4" fmla="*/ 0 w 4434874"/>
              <a:gd name="connsiteY4" fmla="*/ 1118205 h 1118205"/>
              <a:gd name="connsiteX5" fmla="*/ 12239 w 4434874"/>
              <a:gd name="connsiteY5" fmla="*/ 266678 h 1118205"/>
              <a:gd name="connsiteX6" fmla="*/ 10929 w 4434874"/>
              <a:gd name="connsiteY6" fmla="*/ 0 h 1118205"/>
              <a:gd name="connsiteX0" fmla="*/ 166269 w 4590214"/>
              <a:gd name="connsiteY0" fmla="*/ 0 h 1118205"/>
              <a:gd name="connsiteX1" fmla="*/ 4481563 w 4590214"/>
              <a:gd name="connsiteY1" fmla="*/ 96765 h 1118205"/>
              <a:gd name="connsiteX2" fmla="*/ 4590214 w 4590214"/>
              <a:gd name="connsiteY2" fmla="*/ 448831 h 1118205"/>
              <a:gd name="connsiteX3" fmla="*/ 4567032 w 4590214"/>
              <a:gd name="connsiteY3" fmla="*/ 1089061 h 1118205"/>
              <a:gd name="connsiteX4" fmla="*/ 155340 w 4590214"/>
              <a:gd name="connsiteY4" fmla="*/ 1118205 h 1118205"/>
              <a:gd name="connsiteX5" fmla="*/ 0 w 4590214"/>
              <a:gd name="connsiteY5" fmla="*/ 485260 h 1118205"/>
              <a:gd name="connsiteX6" fmla="*/ 166269 w 4590214"/>
              <a:gd name="connsiteY6" fmla="*/ 0 h 1118205"/>
              <a:gd name="connsiteX0" fmla="*/ 137127 w 4561072"/>
              <a:gd name="connsiteY0" fmla="*/ 0 h 1118205"/>
              <a:gd name="connsiteX1" fmla="*/ 4452421 w 4561072"/>
              <a:gd name="connsiteY1" fmla="*/ 96765 h 1118205"/>
              <a:gd name="connsiteX2" fmla="*/ 4561072 w 4561072"/>
              <a:gd name="connsiteY2" fmla="*/ 448831 h 1118205"/>
              <a:gd name="connsiteX3" fmla="*/ 4537890 w 4561072"/>
              <a:gd name="connsiteY3" fmla="*/ 1089061 h 1118205"/>
              <a:gd name="connsiteX4" fmla="*/ 126198 w 4561072"/>
              <a:gd name="connsiteY4" fmla="*/ 1118205 h 1118205"/>
              <a:gd name="connsiteX5" fmla="*/ 2 w 4561072"/>
              <a:gd name="connsiteY5" fmla="*/ 401470 h 1118205"/>
              <a:gd name="connsiteX6" fmla="*/ 137127 w 4561072"/>
              <a:gd name="connsiteY6" fmla="*/ 0 h 1118205"/>
              <a:gd name="connsiteX0" fmla="*/ 137127 w 4561072"/>
              <a:gd name="connsiteY0" fmla="*/ 0 h 1118205"/>
              <a:gd name="connsiteX1" fmla="*/ 4452421 w 4561072"/>
              <a:gd name="connsiteY1" fmla="*/ 96765 h 1118205"/>
              <a:gd name="connsiteX2" fmla="*/ 4561072 w 4561072"/>
              <a:gd name="connsiteY2" fmla="*/ 448831 h 1118205"/>
              <a:gd name="connsiteX3" fmla="*/ 4537890 w 4561072"/>
              <a:gd name="connsiteY3" fmla="*/ 1089061 h 1118205"/>
              <a:gd name="connsiteX4" fmla="*/ 126198 w 4561072"/>
              <a:gd name="connsiteY4" fmla="*/ 1118205 h 1118205"/>
              <a:gd name="connsiteX5" fmla="*/ 2 w 4561072"/>
              <a:gd name="connsiteY5" fmla="*/ 401470 h 1118205"/>
              <a:gd name="connsiteX6" fmla="*/ 137127 w 4561072"/>
              <a:gd name="connsiteY6" fmla="*/ 0 h 1118205"/>
              <a:gd name="connsiteX0" fmla="*/ 137125 w 4561070"/>
              <a:gd name="connsiteY0" fmla="*/ 0 h 1118205"/>
              <a:gd name="connsiteX1" fmla="*/ 4452419 w 4561070"/>
              <a:gd name="connsiteY1" fmla="*/ 96765 h 1118205"/>
              <a:gd name="connsiteX2" fmla="*/ 4561070 w 4561070"/>
              <a:gd name="connsiteY2" fmla="*/ 448831 h 1118205"/>
              <a:gd name="connsiteX3" fmla="*/ 4537888 w 4561070"/>
              <a:gd name="connsiteY3" fmla="*/ 1089061 h 1118205"/>
              <a:gd name="connsiteX4" fmla="*/ 126196 w 4561070"/>
              <a:gd name="connsiteY4" fmla="*/ 1118205 h 1118205"/>
              <a:gd name="connsiteX5" fmla="*/ 0 w 4561070"/>
              <a:gd name="connsiteY5" fmla="*/ 401470 h 1118205"/>
              <a:gd name="connsiteX6" fmla="*/ 137125 w 4561070"/>
              <a:gd name="connsiteY6" fmla="*/ 0 h 1118205"/>
              <a:gd name="connsiteX0" fmla="*/ 213629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213629 w 4561070"/>
              <a:gd name="connsiteY6" fmla="*/ 0 h 1110919"/>
              <a:gd name="connsiteX0" fmla="*/ 140768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40768 w 4561070"/>
              <a:gd name="connsiteY6" fmla="*/ 0 h 1110919"/>
              <a:gd name="connsiteX0" fmla="*/ 169912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69912 w 4561070"/>
              <a:gd name="connsiteY6" fmla="*/ 0 h 1110919"/>
              <a:gd name="connsiteX0" fmla="*/ 169912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69912 w 4561070"/>
              <a:gd name="connsiteY6" fmla="*/ 0 h 1110919"/>
              <a:gd name="connsiteX0" fmla="*/ 169912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69912 w 4561070"/>
              <a:gd name="connsiteY6" fmla="*/ 0 h 111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1070" h="1110919">
                <a:moveTo>
                  <a:pt x="169912" y="0"/>
                </a:moveTo>
                <a:lnTo>
                  <a:pt x="4452419" y="89479"/>
                </a:lnTo>
                <a:lnTo>
                  <a:pt x="4561070" y="441545"/>
                </a:lnTo>
                <a:lnTo>
                  <a:pt x="4537888" y="1081775"/>
                </a:lnTo>
                <a:lnTo>
                  <a:pt x="126196" y="1110919"/>
                </a:lnTo>
                <a:lnTo>
                  <a:pt x="0" y="394184"/>
                </a:lnTo>
                <a:cubicBezTo>
                  <a:pt x="97925" y="166856"/>
                  <a:pt x="93846" y="194541"/>
                  <a:pt x="1699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Welke gegevens moet de sporter  invullen in Smartabase?</a:t>
            </a:r>
            <a:br>
              <a:rPr lang="nl-N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78CC180-1FDF-18FD-E1C3-554B5C848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909" y="1765682"/>
            <a:ext cx="3970463" cy="3404266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4B2114F3-2EDD-AE4D-1819-4AE106E76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0829" y="1782245"/>
            <a:ext cx="1734765" cy="3387701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67FBDD6B-A49B-2979-947D-750C9AE286BD}"/>
              </a:ext>
            </a:extLst>
          </p:cNvPr>
          <p:cNvSpPr/>
          <p:nvPr/>
        </p:nvSpPr>
        <p:spPr>
          <a:xfrm>
            <a:off x="5304909" y="5360458"/>
            <a:ext cx="5622503" cy="598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nl-NL" dirty="0"/>
            </a:br>
            <a:r>
              <a:rPr lang="nl-NL" dirty="0"/>
              <a:t>Aanpassen taal naar Nederlands?</a:t>
            </a:r>
            <a:br>
              <a:rPr lang="nl-NL" dirty="0"/>
            </a:br>
            <a:r>
              <a:rPr lang="nl-NL" dirty="0" err="1"/>
              <a:t>Settings</a:t>
            </a:r>
            <a:r>
              <a:rPr lang="nl-NL" dirty="0"/>
              <a:t> </a:t>
            </a:r>
            <a:r>
              <a:rPr lang="nl-NL" dirty="0">
                <a:sym typeface="Wingdings" panose="05000000000000000000" pitchFamily="2" charset="2"/>
              </a:rPr>
              <a:t> Account  Language</a:t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32661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3AB4BC-5883-47CF-AB98-61BE5E35A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484" y="1969738"/>
            <a:ext cx="9408920" cy="4560457"/>
          </a:xfrm>
        </p:spPr>
        <p:txBody>
          <a:bodyPr>
            <a:normAutofit/>
          </a:bodyPr>
          <a:lstStyle/>
          <a:p>
            <a:r>
              <a:rPr lang="nl-N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Welness</a:t>
            </a:r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 formulier (1)</a:t>
            </a:r>
          </a:p>
          <a:p>
            <a:pPr lvl="1"/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Iedere ochtend </a:t>
            </a:r>
            <a:b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Weekly</a:t>
            </a:r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Welness</a:t>
            </a:r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 (2)</a:t>
            </a:r>
          </a:p>
          <a:p>
            <a:pPr lvl="1"/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Elke zondag</a:t>
            </a:r>
            <a:br>
              <a:rPr lang="nl-NL" dirty="0"/>
            </a:br>
            <a:endParaRPr lang="nl-NL" b="1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265E28B-0849-4F0D-A711-160878B1A407}"/>
              </a:ext>
            </a:extLst>
          </p:cNvPr>
          <p:cNvSpPr/>
          <p:nvPr/>
        </p:nvSpPr>
        <p:spPr>
          <a:xfrm rot="5400000">
            <a:off x="-3255670" y="3274526"/>
            <a:ext cx="6839144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B7FE0DD-7B39-4B6D-8542-1580566BBE0B}"/>
              </a:ext>
            </a:extLst>
          </p:cNvPr>
          <p:cNvSpPr/>
          <p:nvPr/>
        </p:nvSpPr>
        <p:spPr>
          <a:xfrm>
            <a:off x="0" y="0"/>
            <a:ext cx="12192000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1CB0385-E379-4B98-BE2E-022177375BF4}"/>
              </a:ext>
            </a:extLst>
          </p:cNvPr>
          <p:cNvSpPr/>
          <p:nvPr/>
        </p:nvSpPr>
        <p:spPr>
          <a:xfrm rot="5400000">
            <a:off x="8628654" y="3274526"/>
            <a:ext cx="6839144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5B75407-3F53-4BFF-9F2B-2600B8F82084}"/>
              </a:ext>
            </a:extLst>
          </p:cNvPr>
          <p:cNvSpPr/>
          <p:nvPr/>
        </p:nvSpPr>
        <p:spPr>
          <a:xfrm>
            <a:off x="0" y="6530196"/>
            <a:ext cx="12192000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FD00A0A-AC51-CDA9-2C6F-31BCED82F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2834" y="6149175"/>
            <a:ext cx="1261490" cy="381021"/>
          </a:xfrm>
          <a:prstGeom prst="rect">
            <a:avLst/>
          </a:prstGeom>
        </p:spPr>
      </p:pic>
      <p:sp>
        <p:nvSpPr>
          <p:cNvPr id="8" name="Rechthoek 19">
            <a:extLst>
              <a:ext uri="{FF2B5EF4-FFF2-40B4-BE49-F238E27FC236}">
                <a16:creationId xmlns:a16="http://schemas.microsoft.com/office/drawing/2014/main" id="{A16E741C-5ABA-E9EA-510A-620C1B3A9199}"/>
              </a:ext>
            </a:extLst>
          </p:cNvPr>
          <p:cNvSpPr/>
          <p:nvPr/>
        </p:nvSpPr>
        <p:spPr>
          <a:xfrm rot="21420676">
            <a:off x="633433" y="1001855"/>
            <a:ext cx="1592241" cy="552635"/>
          </a:xfrm>
          <a:custGeom>
            <a:avLst/>
            <a:gdLst>
              <a:gd name="connsiteX0" fmla="*/ 0 w 4400763"/>
              <a:gd name="connsiteY0" fmla="*/ 0 h 1089061"/>
              <a:gd name="connsiteX1" fmla="*/ 4400763 w 4400763"/>
              <a:gd name="connsiteY1" fmla="*/ 0 h 1089061"/>
              <a:gd name="connsiteX2" fmla="*/ 4400763 w 4400763"/>
              <a:gd name="connsiteY2" fmla="*/ 1089061 h 1089061"/>
              <a:gd name="connsiteX3" fmla="*/ 0 w 4400763"/>
              <a:gd name="connsiteY3" fmla="*/ 1089061 h 1089061"/>
              <a:gd name="connsiteX4" fmla="*/ 0 w 4400763"/>
              <a:gd name="connsiteY4" fmla="*/ 0 h 1089061"/>
              <a:gd name="connsiteX0" fmla="*/ 0 w 4400763"/>
              <a:gd name="connsiteY0" fmla="*/ 0 h 1089061"/>
              <a:gd name="connsiteX1" fmla="*/ 4369940 w 4400763"/>
              <a:gd name="connsiteY1" fmla="*/ 82193 h 1089061"/>
              <a:gd name="connsiteX2" fmla="*/ 4400763 w 4400763"/>
              <a:gd name="connsiteY2" fmla="*/ 1089061 h 1089061"/>
              <a:gd name="connsiteX3" fmla="*/ 0 w 4400763"/>
              <a:gd name="connsiteY3" fmla="*/ 1089061 h 1089061"/>
              <a:gd name="connsiteX4" fmla="*/ 0 w 4400763"/>
              <a:gd name="connsiteY4" fmla="*/ 0 h 1089061"/>
              <a:gd name="connsiteX0" fmla="*/ 0 w 4400763"/>
              <a:gd name="connsiteY0" fmla="*/ 0 h 1089061"/>
              <a:gd name="connsiteX1" fmla="*/ 4369940 w 4400763"/>
              <a:gd name="connsiteY1" fmla="*/ 82193 h 1089061"/>
              <a:gd name="connsiteX2" fmla="*/ 4376586 w 4400763"/>
              <a:gd name="connsiteY2" fmla="*/ 292179 h 1089061"/>
              <a:gd name="connsiteX3" fmla="*/ 4400763 w 4400763"/>
              <a:gd name="connsiteY3" fmla="*/ 1089061 h 1089061"/>
              <a:gd name="connsiteX4" fmla="*/ 0 w 4400763"/>
              <a:gd name="connsiteY4" fmla="*/ 1089061 h 1089061"/>
              <a:gd name="connsiteX5" fmla="*/ 0 w 4400763"/>
              <a:gd name="connsiteY5" fmla="*/ 0 h 1089061"/>
              <a:gd name="connsiteX0" fmla="*/ 0 w 4453089"/>
              <a:gd name="connsiteY0" fmla="*/ 0 h 1089061"/>
              <a:gd name="connsiteX1" fmla="*/ 4369940 w 4453089"/>
              <a:gd name="connsiteY1" fmla="*/ 82193 h 1089061"/>
              <a:gd name="connsiteX2" fmla="*/ 4453089 w 4453089"/>
              <a:gd name="connsiteY2" fmla="*/ 299466 h 1089061"/>
              <a:gd name="connsiteX3" fmla="*/ 4400763 w 4453089"/>
              <a:gd name="connsiteY3" fmla="*/ 1089061 h 1089061"/>
              <a:gd name="connsiteX4" fmla="*/ 0 w 4453089"/>
              <a:gd name="connsiteY4" fmla="*/ 1089061 h 1089061"/>
              <a:gd name="connsiteX5" fmla="*/ 0 w 4453089"/>
              <a:gd name="connsiteY5" fmla="*/ 0 h 1089061"/>
              <a:gd name="connsiteX0" fmla="*/ 0 w 4478591"/>
              <a:gd name="connsiteY0" fmla="*/ 0 h 1089061"/>
              <a:gd name="connsiteX1" fmla="*/ 4369940 w 4478591"/>
              <a:gd name="connsiteY1" fmla="*/ 82193 h 1089061"/>
              <a:gd name="connsiteX2" fmla="*/ 4478591 w 4478591"/>
              <a:gd name="connsiteY2" fmla="*/ 485261 h 1089061"/>
              <a:gd name="connsiteX3" fmla="*/ 4400763 w 4478591"/>
              <a:gd name="connsiteY3" fmla="*/ 1089061 h 1089061"/>
              <a:gd name="connsiteX4" fmla="*/ 0 w 4478591"/>
              <a:gd name="connsiteY4" fmla="*/ 1089061 h 1089061"/>
              <a:gd name="connsiteX5" fmla="*/ 0 w 4478591"/>
              <a:gd name="connsiteY5" fmla="*/ 0 h 1089061"/>
              <a:gd name="connsiteX0" fmla="*/ 0 w 4464018"/>
              <a:gd name="connsiteY0" fmla="*/ 0 h 1089061"/>
              <a:gd name="connsiteX1" fmla="*/ 4369940 w 4464018"/>
              <a:gd name="connsiteY1" fmla="*/ 82193 h 1089061"/>
              <a:gd name="connsiteX2" fmla="*/ 4464018 w 4464018"/>
              <a:gd name="connsiteY2" fmla="*/ 510762 h 1089061"/>
              <a:gd name="connsiteX3" fmla="*/ 4400763 w 4464018"/>
              <a:gd name="connsiteY3" fmla="*/ 1089061 h 1089061"/>
              <a:gd name="connsiteX4" fmla="*/ 0 w 4464018"/>
              <a:gd name="connsiteY4" fmla="*/ 1089061 h 1089061"/>
              <a:gd name="connsiteX5" fmla="*/ 0 w 4464018"/>
              <a:gd name="connsiteY5" fmla="*/ 0 h 1089061"/>
              <a:gd name="connsiteX0" fmla="*/ 0 w 4442160"/>
              <a:gd name="connsiteY0" fmla="*/ 0 h 1089061"/>
              <a:gd name="connsiteX1" fmla="*/ 4369940 w 4442160"/>
              <a:gd name="connsiteY1" fmla="*/ 82193 h 1089061"/>
              <a:gd name="connsiteX2" fmla="*/ 4442160 w 4442160"/>
              <a:gd name="connsiteY2" fmla="*/ 467046 h 1089061"/>
              <a:gd name="connsiteX3" fmla="*/ 4400763 w 4442160"/>
              <a:gd name="connsiteY3" fmla="*/ 1089061 h 1089061"/>
              <a:gd name="connsiteX4" fmla="*/ 0 w 4442160"/>
              <a:gd name="connsiteY4" fmla="*/ 1089061 h 1089061"/>
              <a:gd name="connsiteX5" fmla="*/ 0 w 4442160"/>
              <a:gd name="connsiteY5" fmla="*/ 0 h 1089061"/>
              <a:gd name="connsiteX0" fmla="*/ 0 w 4427588"/>
              <a:gd name="connsiteY0" fmla="*/ 0 h 1089061"/>
              <a:gd name="connsiteX1" fmla="*/ 4369940 w 4427588"/>
              <a:gd name="connsiteY1" fmla="*/ 82193 h 1089061"/>
              <a:gd name="connsiteX2" fmla="*/ 4427588 w 4427588"/>
              <a:gd name="connsiteY2" fmla="*/ 463403 h 1089061"/>
              <a:gd name="connsiteX3" fmla="*/ 4400763 w 4427588"/>
              <a:gd name="connsiteY3" fmla="*/ 1089061 h 1089061"/>
              <a:gd name="connsiteX4" fmla="*/ 0 w 4427588"/>
              <a:gd name="connsiteY4" fmla="*/ 1089061 h 1089061"/>
              <a:gd name="connsiteX5" fmla="*/ 0 w 4427588"/>
              <a:gd name="connsiteY5" fmla="*/ 0 h 1089061"/>
              <a:gd name="connsiteX0" fmla="*/ 0 w 4427588"/>
              <a:gd name="connsiteY0" fmla="*/ 0 h 1089061"/>
              <a:gd name="connsiteX1" fmla="*/ 4337152 w 4427588"/>
              <a:gd name="connsiteY1" fmla="*/ 89479 h 1089061"/>
              <a:gd name="connsiteX2" fmla="*/ 4427588 w 4427588"/>
              <a:gd name="connsiteY2" fmla="*/ 463403 h 1089061"/>
              <a:gd name="connsiteX3" fmla="*/ 4400763 w 4427588"/>
              <a:gd name="connsiteY3" fmla="*/ 1089061 h 1089061"/>
              <a:gd name="connsiteX4" fmla="*/ 0 w 4427588"/>
              <a:gd name="connsiteY4" fmla="*/ 1089061 h 1089061"/>
              <a:gd name="connsiteX5" fmla="*/ 0 w 4427588"/>
              <a:gd name="connsiteY5" fmla="*/ 0 h 1089061"/>
              <a:gd name="connsiteX0" fmla="*/ 0 w 4427588"/>
              <a:gd name="connsiteY0" fmla="*/ 0 h 1089061"/>
              <a:gd name="connsiteX1" fmla="*/ 4315294 w 4427588"/>
              <a:gd name="connsiteY1" fmla="*/ 96765 h 1089061"/>
              <a:gd name="connsiteX2" fmla="*/ 4427588 w 4427588"/>
              <a:gd name="connsiteY2" fmla="*/ 463403 h 1089061"/>
              <a:gd name="connsiteX3" fmla="*/ 4400763 w 4427588"/>
              <a:gd name="connsiteY3" fmla="*/ 1089061 h 1089061"/>
              <a:gd name="connsiteX4" fmla="*/ 0 w 4427588"/>
              <a:gd name="connsiteY4" fmla="*/ 1089061 h 1089061"/>
              <a:gd name="connsiteX5" fmla="*/ 0 w 4427588"/>
              <a:gd name="connsiteY5" fmla="*/ 0 h 1089061"/>
              <a:gd name="connsiteX0" fmla="*/ 0 w 4423945"/>
              <a:gd name="connsiteY0" fmla="*/ 0 h 1089061"/>
              <a:gd name="connsiteX1" fmla="*/ 4315294 w 4423945"/>
              <a:gd name="connsiteY1" fmla="*/ 96765 h 1089061"/>
              <a:gd name="connsiteX2" fmla="*/ 4423945 w 4423945"/>
              <a:gd name="connsiteY2" fmla="*/ 448831 h 1089061"/>
              <a:gd name="connsiteX3" fmla="*/ 4400763 w 4423945"/>
              <a:gd name="connsiteY3" fmla="*/ 1089061 h 1089061"/>
              <a:gd name="connsiteX4" fmla="*/ 0 w 4423945"/>
              <a:gd name="connsiteY4" fmla="*/ 1089061 h 1089061"/>
              <a:gd name="connsiteX5" fmla="*/ 0 w 4423945"/>
              <a:gd name="connsiteY5" fmla="*/ 0 h 1089061"/>
              <a:gd name="connsiteX0" fmla="*/ 10929 w 4434874"/>
              <a:gd name="connsiteY0" fmla="*/ 0 h 1118205"/>
              <a:gd name="connsiteX1" fmla="*/ 4326223 w 4434874"/>
              <a:gd name="connsiteY1" fmla="*/ 96765 h 1118205"/>
              <a:gd name="connsiteX2" fmla="*/ 4434874 w 4434874"/>
              <a:gd name="connsiteY2" fmla="*/ 448831 h 1118205"/>
              <a:gd name="connsiteX3" fmla="*/ 4411692 w 4434874"/>
              <a:gd name="connsiteY3" fmla="*/ 1089061 h 1118205"/>
              <a:gd name="connsiteX4" fmla="*/ 0 w 4434874"/>
              <a:gd name="connsiteY4" fmla="*/ 1118205 h 1118205"/>
              <a:gd name="connsiteX5" fmla="*/ 10929 w 4434874"/>
              <a:gd name="connsiteY5" fmla="*/ 0 h 1118205"/>
              <a:gd name="connsiteX0" fmla="*/ 10929 w 4434874"/>
              <a:gd name="connsiteY0" fmla="*/ 0 h 1118205"/>
              <a:gd name="connsiteX1" fmla="*/ 4326223 w 4434874"/>
              <a:gd name="connsiteY1" fmla="*/ 96765 h 1118205"/>
              <a:gd name="connsiteX2" fmla="*/ 4434874 w 4434874"/>
              <a:gd name="connsiteY2" fmla="*/ 448831 h 1118205"/>
              <a:gd name="connsiteX3" fmla="*/ 4411692 w 4434874"/>
              <a:gd name="connsiteY3" fmla="*/ 1089061 h 1118205"/>
              <a:gd name="connsiteX4" fmla="*/ 0 w 4434874"/>
              <a:gd name="connsiteY4" fmla="*/ 1118205 h 1118205"/>
              <a:gd name="connsiteX5" fmla="*/ 12239 w 4434874"/>
              <a:gd name="connsiteY5" fmla="*/ 266678 h 1118205"/>
              <a:gd name="connsiteX6" fmla="*/ 10929 w 4434874"/>
              <a:gd name="connsiteY6" fmla="*/ 0 h 1118205"/>
              <a:gd name="connsiteX0" fmla="*/ 166269 w 4590214"/>
              <a:gd name="connsiteY0" fmla="*/ 0 h 1118205"/>
              <a:gd name="connsiteX1" fmla="*/ 4481563 w 4590214"/>
              <a:gd name="connsiteY1" fmla="*/ 96765 h 1118205"/>
              <a:gd name="connsiteX2" fmla="*/ 4590214 w 4590214"/>
              <a:gd name="connsiteY2" fmla="*/ 448831 h 1118205"/>
              <a:gd name="connsiteX3" fmla="*/ 4567032 w 4590214"/>
              <a:gd name="connsiteY3" fmla="*/ 1089061 h 1118205"/>
              <a:gd name="connsiteX4" fmla="*/ 155340 w 4590214"/>
              <a:gd name="connsiteY4" fmla="*/ 1118205 h 1118205"/>
              <a:gd name="connsiteX5" fmla="*/ 0 w 4590214"/>
              <a:gd name="connsiteY5" fmla="*/ 485260 h 1118205"/>
              <a:gd name="connsiteX6" fmla="*/ 166269 w 4590214"/>
              <a:gd name="connsiteY6" fmla="*/ 0 h 1118205"/>
              <a:gd name="connsiteX0" fmla="*/ 137127 w 4561072"/>
              <a:gd name="connsiteY0" fmla="*/ 0 h 1118205"/>
              <a:gd name="connsiteX1" fmla="*/ 4452421 w 4561072"/>
              <a:gd name="connsiteY1" fmla="*/ 96765 h 1118205"/>
              <a:gd name="connsiteX2" fmla="*/ 4561072 w 4561072"/>
              <a:gd name="connsiteY2" fmla="*/ 448831 h 1118205"/>
              <a:gd name="connsiteX3" fmla="*/ 4537890 w 4561072"/>
              <a:gd name="connsiteY3" fmla="*/ 1089061 h 1118205"/>
              <a:gd name="connsiteX4" fmla="*/ 126198 w 4561072"/>
              <a:gd name="connsiteY4" fmla="*/ 1118205 h 1118205"/>
              <a:gd name="connsiteX5" fmla="*/ 2 w 4561072"/>
              <a:gd name="connsiteY5" fmla="*/ 401470 h 1118205"/>
              <a:gd name="connsiteX6" fmla="*/ 137127 w 4561072"/>
              <a:gd name="connsiteY6" fmla="*/ 0 h 1118205"/>
              <a:gd name="connsiteX0" fmla="*/ 137127 w 4561072"/>
              <a:gd name="connsiteY0" fmla="*/ 0 h 1118205"/>
              <a:gd name="connsiteX1" fmla="*/ 4452421 w 4561072"/>
              <a:gd name="connsiteY1" fmla="*/ 96765 h 1118205"/>
              <a:gd name="connsiteX2" fmla="*/ 4561072 w 4561072"/>
              <a:gd name="connsiteY2" fmla="*/ 448831 h 1118205"/>
              <a:gd name="connsiteX3" fmla="*/ 4537890 w 4561072"/>
              <a:gd name="connsiteY3" fmla="*/ 1089061 h 1118205"/>
              <a:gd name="connsiteX4" fmla="*/ 126198 w 4561072"/>
              <a:gd name="connsiteY4" fmla="*/ 1118205 h 1118205"/>
              <a:gd name="connsiteX5" fmla="*/ 2 w 4561072"/>
              <a:gd name="connsiteY5" fmla="*/ 401470 h 1118205"/>
              <a:gd name="connsiteX6" fmla="*/ 137127 w 4561072"/>
              <a:gd name="connsiteY6" fmla="*/ 0 h 1118205"/>
              <a:gd name="connsiteX0" fmla="*/ 137125 w 4561070"/>
              <a:gd name="connsiteY0" fmla="*/ 0 h 1118205"/>
              <a:gd name="connsiteX1" fmla="*/ 4452419 w 4561070"/>
              <a:gd name="connsiteY1" fmla="*/ 96765 h 1118205"/>
              <a:gd name="connsiteX2" fmla="*/ 4561070 w 4561070"/>
              <a:gd name="connsiteY2" fmla="*/ 448831 h 1118205"/>
              <a:gd name="connsiteX3" fmla="*/ 4537888 w 4561070"/>
              <a:gd name="connsiteY3" fmla="*/ 1089061 h 1118205"/>
              <a:gd name="connsiteX4" fmla="*/ 126196 w 4561070"/>
              <a:gd name="connsiteY4" fmla="*/ 1118205 h 1118205"/>
              <a:gd name="connsiteX5" fmla="*/ 0 w 4561070"/>
              <a:gd name="connsiteY5" fmla="*/ 401470 h 1118205"/>
              <a:gd name="connsiteX6" fmla="*/ 137125 w 4561070"/>
              <a:gd name="connsiteY6" fmla="*/ 0 h 1118205"/>
              <a:gd name="connsiteX0" fmla="*/ 213629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213629 w 4561070"/>
              <a:gd name="connsiteY6" fmla="*/ 0 h 1110919"/>
              <a:gd name="connsiteX0" fmla="*/ 140768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40768 w 4561070"/>
              <a:gd name="connsiteY6" fmla="*/ 0 h 1110919"/>
              <a:gd name="connsiteX0" fmla="*/ 169912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69912 w 4561070"/>
              <a:gd name="connsiteY6" fmla="*/ 0 h 1110919"/>
              <a:gd name="connsiteX0" fmla="*/ 169912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69912 w 4561070"/>
              <a:gd name="connsiteY6" fmla="*/ 0 h 1110919"/>
              <a:gd name="connsiteX0" fmla="*/ 169912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69912 w 4561070"/>
              <a:gd name="connsiteY6" fmla="*/ 0 h 111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1070" h="1110919">
                <a:moveTo>
                  <a:pt x="169912" y="0"/>
                </a:moveTo>
                <a:lnTo>
                  <a:pt x="4452419" y="89479"/>
                </a:lnTo>
                <a:lnTo>
                  <a:pt x="4561070" y="441545"/>
                </a:lnTo>
                <a:lnTo>
                  <a:pt x="4537888" y="1081775"/>
                </a:lnTo>
                <a:lnTo>
                  <a:pt x="126196" y="1110919"/>
                </a:lnTo>
                <a:lnTo>
                  <a:pt x="0" y="394184"/>
                </a:lnTo>
                <a:cubicBezTo>
                  <a:pt x="97925" y="166856"/>
                  <a:pt x="93846" y="194541"/>
                  <a:pt x="1699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nl-N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Welness</a:t>
            </a:r>
            <a:br>
              <a:rPr lang="nl-N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/>
          </a:p>
        </p:txBody>
      </p:sp>
      <p:pic>
        <p:nvPicPr>
          <p:cNvPr id="11" name="Welness">
            <a:hlinkClick r:id="" action="ppaction://media"/>
            <a:extLst>
              <a:ext uri="{FF2B5EF4-FFF2-40B4-BE49-F238E27FC236}">
                <a16:creationId xmlns:a16="http://schemas.microsoft.com/office/drawing/2014/main" id="{EF57622C-C265-AEA0-881A-6FBAEFCBB7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3256" y="640611"/>
            <a:ext cx="2898266" cy="5790746"/>
          </a:xfrm>
          <a:prstGeom prst="rect">
            <a:avLst/>
          </a:prstGeom>
        </p:spPr>
      </p:pic>
      <p:pic>
        <p:nvPicPr>
          <p:cNvPr id="15" name="Weekly Welness">
            <a:hlinkClick r:id="" action="ppaction://media"/>
            <a:extLst>
              <a:ext uri="{FF2B5EF4-FFF2-40B4-BE49-F238E27FC236}">
                <a16:creationId xmlns:a16="http://schemas.microsoft.com/office/drawing/2014/main" id="{62DBD564-675D-D8D6-C5FB-5140ACE51D6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76521" y="640611"/>
            <a:ext cx="2605836" cy="579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0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5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3AB4BC-5883-47CF-AB98-61BE5E35A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163" y="1969738"/>
            <a:ext cx="5127478" cy="4285783"/>
          </a:xfrm>
        </p:spPr>
        <p:txBody>
          <a:bodyPr>
            <a:normAutofit fontScale="77500" lnSpcReduction="20000"/>
          </a:bodyPr>
          <a:lstStyle/>
          <a:p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Training Load NHV</a:t>
            </a:r>
          </a:p>
          <a:p>
            <a:pPr lvl="1"/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Half uur na elke training</a:t>
            </a:r>
          </a:p>
          <a:p>
            <a:pPr lvl="1">
              <a:lnSpc>
                <a:spcPct val="120000"/>
              </a:lnSpc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Maak onderscheid tussen baltraining, </a:t>
            </a:r>
            <a:b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krachttraining en conditietraining</a:t>
            </a:r>
          </a:p>
          <a:p>
            <a:pPr lvl="1"/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Ook na een clubtraining invullen 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20000"/>
              </a:lnSpc>
              <a:buNone/>
            </a:pPr>
            <a:r>
              <a:rPr lang="nl-NL" sz="16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LET OP!!</a:t>
            </a:r>
            <a:b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Indien je 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niet aanwezig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 bent bij een 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HandbalSchool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training, dien je dit </a:t>
            </a:r>
            <a:r>
              <a:rPr lang="nl-NL" sz="1600" u="sng" dirty="0">
                <a:latin typeface="Arial" panose="020B0604020202020204" pitchFamily="34" charset="0"/>
                <a:cs typeface="Arial" panose="020B0604020202020204" pitchFamily="34" charset="0"/>
              </a:rPr>
              <a:t>voorafgaand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 aan de training aan te geven in dit formulier. Geef hierbij ook de reden aan.</a:t>
            </a:r>
            <a:b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br>
              <a:rPr lang="nl-NL" dirty="0"/>
            </a:br>
            <a:br>
              <a:rPr lang="nl-NL" dirty="0"/>
            </a:br>
            <a:endParaRPr lang="nl-NL" dirty="0"/>
          </a:p>
          <a:p>
            <a:pPr lvl="1"/>
            <a:endParaRPr lang="nl-NL" dirty="0"/>
          </a:p>
          <a:p>
            <a:pPr marL="0" indent="0">
              <a:buNone/>
            </a:pPr>
            <a:endParaRPr lang="nl-NL" b="1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265E28B-0849-4F0D-A711-160878B1A407}"/>
              </a:ext>
            </a:extLst>
          </p:cNvPr>
          <p:cNvSpPr/>
          <p:nvPr/>
        </p:nvSpPr>
        <p:spPr>
          <a:xfrm rot="5400000">
            <a:off x="-3255670" y="3274526"/>
            <a:ext cx="6839144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B7FE0DD-7B39-4B6D-8542-1580566BBE0B}"/>
              </a:ext>
            </a:extLst>
          </p:cNvPr>
          <p:cNvSpPr/>
          <p:nvPr/>
        </p:nvSpPr>
        <p:spPr>
          <a:xfrm>
            <a:off x="0" y="0"/>
            <a:ext cx="12192000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1CB0385-E379-4B98-BE2E-022177375BF4}"/>
              </a:ext>
            </a:extLst>
          </p:cNvPr>
          <p:cNvSpPr/>
          <p:nvPr/>
        </p:nvSpPr>
        <p:spPr>
          <a:xfrm rot="5400000">
            <a:off x="8628654" y="3274526"/>
            <a:ext cx="6839144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5B75407-3F53-4BFF-9F2B-2600B8F82084}"/>
              </a:ext>
            </a:extLst>
          </p:cNvPr>
          <p:cNvSpPr/>
          <p:nvPr/>
        </p:nvSpPr>
        <p:spPr>
          <a:xfrm>
            <a:off x="0" y="6530196"/>
            <a:ext cx="12192000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FD00A0A-AC51-CDA9-2C6F-31BCED82F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2834" y="6149175"/>
            <a:ext cx="1261490" cy="381021"/>
          </a:xfrm>
          <a:prstGeom prst="rect">
            <a:avLst/>
          </a:prstGeom>
        </p:spPr>
      </p:pic>
      <p:sp>
        <p:nvSpPr>
          <p:cNvPr id="8" name="Rechthoek 19">
            <a:extLst>
              <a:ext uri="{FF2B5EF4-FFF2-40B4-BE49-F238E27FC236}">
                <a16:creationId xmlns:a16="http://schemas.microsoft.com/office/drawing/2014/main" id="{A16E741C-5ABA-E9EA-510A-620C1B3A9199}"/>
              </a:ext>
            </a:extLst>
          </p:cNvPr>
          <p:cNvSpPr/>
          <p:nvPr/>
        </p:nvSpPr>
        <p:spPr>
          <a:xfrm rot="21420676">
            <a:off x="636163" y="991226"/>
            <a:ext cx="1996980" cy="667898"/>
          </a:xfrm>
          <a:custGeom>
            <a:avLst/>
            <a:gdLst>
              <a:gd name="connsiteX0" fmla="*/ 0 w 4400763"/>
              <a:gd name="connsiteY0" fmla="*/ 0 h 1089061"/>
              <a:gd name="connsiteX1" fmla="*/ 4400763 w 4400763"/>
              <a:gd name="connsiteY1" fmla="*/ 0 h 1089061"/>
              <a:gd name="connsiteX2" fmla="*/ 4400763 w 4400763"/>
              <a:gd name="connsiteY2" fmla="*/ 1089061 h 1089061"/>
              <a:gd name="connsiteX3" fmla="*/ 0 w 4400763"/>
              <a:gd name="connsiteY3" fmla="*/ 1089061 h 1089061"/>
              <a:gd name="connsiteX4" fmla="*/ 0 w 4400763"/>
              <a:gd name="connsiteY4" fmla="*/ 0 h 1089061"/>
              <a:gd name="connsiteX0" fmla="*/ 0 w 4400763"/>
              <a:gd name="connsiteY0" fmla="*/ 0 h 1089061"/>
              <a:gd name="connsiteX1" fmla="*/ 4369940 w 4400763"/>
              <a:gd name="connsiteY1" fmla="*/ 82193 h 1089061"/>
              <a:gd name="connsiteX2" fmla="*/ 4400763 w 4400763"/>
              <a:gd name="connsiteY2" fmla="*/ 1089061 h 1089061"/>
              <a:gd name="connsiteX3" fmla="*/ 0 w 4400763"/>
              <a:gd name="connsiteY3" fmla="*/ 1089061 h 1089061"/>
              <a:gd name="connsiteX4" fmla="*/ 0 w 4400763"/>
              <a:gd name="connsiteY4" fmla="*/ 0 h 1089061"/>
              <a:gd name="connsiteX0" fmla="*/ 0 w 4400763"/>
              <a:gd name="connsiteY0" fmla="*/ 0 h 1089061"/>
              <a:gd name="connsiteX1" fmla="*/ 4369940 w 4400763"/>
              <a:gd name="connsiteY1" fmla="*/ 82193 h 1089061"/>
              <a:gd name="connsiteX2" fmla="*/ 4376586 w 4400763"/>
              <a:gd name="connsiteY2" fmla="*/ 292179 h 1089061"/>
              <a:gd name="connsiteX3" fmla="*/ 4400763 w 4400763"/>
              <a:gd name="connsiteY3" fmla="*/ 1089061 h 1089061"/>
              <a:gd name="connsiteX4" fmla="*/ 0 w 4400763"/>
              <a:gd name="connsiteY4" fmla="*/ 1089061 h 1089061"/>
              <a:gd name="connsiteX5" fmla="*/ 0 w 4400763"/>
              <a:gd name="connsiteY5" fmla="*/ 0 h 1089061"/>
              <a:gd name="connsiteX0" fmla="*/ 0 w 4453089"/>
              <a:gd name="connsiteY0" fmla="*/ 0 h 1089061"/>
              <a:gd name="connsiteX1" fmla="*/ 4369940 w 4453089"/>
              <a:gd name="connsiteY1" fmla="*/ 82193 h 1089061"/>
              <a:gd name="connsiteX2" fmla="*/ 4453089 w 4453089"/>
              <a:gd name="connsiteY2" fmla="*/ 299466 h 1089061"/>
              <a:gd name="connsiteX3" fmla="*/ 4400763 w 4453089"/>
              <a:gd name="connsiteY3" fmla="*/ 1089061 h 1089061"/>
              <a:gd name="connsiteX4" fmla="*/ 0 w 4453089"/>
              <a:gd name="connsiteY4" fmla="*/ 1089061 h 1089061"/>
              <a:gd name="connsiteX5" fmla="*/ 0 w 4453089"/>
              <a:gd name="connsiteY5" fmla="*/ 0 h 1089061"/>
              <a:gd name="connsiteX0" fmla="*/ 0 w 4478591"/>
              <a:gd name="connsiteY0" fmla="*/ 0 h 1089061"/>
              <a:gd name="connsiteX1" fmla="*/ 4369940 w 4478591"/>
              <a:gd name="connsiteY1" fmla="*/ 82193 h 1089061"/>
              <a:gd name="connsiteX2" fmla="*/ 4478591 w 4478591"/>
              <a:gd name="connsiteY2" fmla="*/ 485261 h 1089061"/>
              <a:gd name="connsiteX3" fmla="*/ 4400763 w 4478591"/>
              <a:gd name="connsiteY3" fmla="*/ 1089061 h 1089061"/>
              <a:gd name="connsiteX4" fmla="*/ 0 w 4478591"/>
              <a:gd name="connsiteY4" fmla="*/ 1089061 h 1089061"/>
              <a:gd name="connsiteX5" fmla="*/ 0 w 4478591"/>
              <a:gd name="connsiteY5" fmla="*/ 0 h 1089061"/>
              <a:gd name="connsiteX0" fmla="*/ 0 w 4464018"/>
              <a:gd name="connsiteY0" fmla="*/ 0 h 1089061"/>
              <a:gd name="connsiteX1" fmla="*/ 4369940 w 4464018"/>
              <a:gd name="connsiteY1" fmla="*/ 82193 h 1089061"/>
              <a:gd name="connsiteX2" fmla="*/ 4464018 w 4464018"/>
              <a:gd name="connsiteY2" fmla="*/ 510762 h 1089061"/>
              <a:gd name="connsiteX3" fmla="*/ 4400763 w 4464018"/>
              <a:gd name="connsiteY3" fmla="*/ 1089061 h 1089061"/>
              <a:gd name="connsiteX4" fmla="*/ 0 w 4464018"/>
              <a:gd name="connsiteY4" fmla="*/ 1089061 h 1089061"/>
              <a:gd name="connsiteX5" fmla="*/ 0 w 4464018"/>
              <a:gd name="connsiteY5" fmla="*/ 0 h 1089061"/>
              <a:gd name="connsiteX0" fmla="*/ 0 w 4442160"/>
              <a:gd name="connsiteY0" fmla="*/ 0 h 1089061"/>
              <a:gd name="connsiteX1" fmla="*/ 4369940 w 4442160"/>
              <a:gd name="connsiteY1" fmla="*/ 82193 h 1089061"/>
              <a:gd name="connsiteX2" fmla="*/ 4442160 w 4442160"/>
              <a:gd name="connsiteY2" fmla="*/ 467046 h 1089061"/>
              <a:gd name="connsiteX3" fmla="*/ 4400763 w 4442160"/>
              <a:gd name="connsiteY3" fmla="*/ 1089061 h 1089061"/>
              <a:gd name="connsiteX4" fmla="*/ 0 w 4442160"/>
              <a:gd name="connsiteY4" fmla="*/ 1089061 h 1089061"/>
              <a:gd name="connsiteX5" fmla="*/ 0 w 4442160"/>
              <a:gd name="connsiteY5" fmla="*/ 0 h 1089061"/>
              <a:gd name="connsiteX0" fmla="*/ 0 w 4427588"/>
              <a:gd name="connsiteY0" fmla="*/ 0 h 1089061"/>
              <a:gd name="connsiteX1" fmla="*/ 4369940 w 4427588"/>
              <a:gd name="connsiteY1" fmla="*/ 82193 h 1089061"/>
              <a:gd name="connsiteX2" fmla="*/ 4427588 w 4427588"/>
              <a:gd name="connsiteY2" fmla="*/ 463403 h 1089061"/>
              <a:gd name="connsiteX3" fmla="*/ 4400763 w 4427588"/>
              <a:gd name="connsiteY3" fmla="*/ 1089061 h 1089061"/>
              <a:gd name="connsiteX4" fmla="*/ 0 w 4427588"/>
              <a:gd name="connsiteY4" fmla="*/ 1089061 h 1089061"/>
              <a:gd name="connsiteX5" fmla="*/ 0 w 4427588"/>
              <a:gd name="connsiteY5" fmla="*/ 0 h 1089061"/>
              <a:gd name="connsiteX0" fmla="*/ 0 w 4427588"/>
              <a:gd name="connsiteY0" fmla="*/ 0 h 1089061"/>
              <a:gd name="connsiteX1" fmla="*/ 4337152 w 4427588"/>
              <a:gd name="connsiteY1" fmla="*/ 89479 h 1089061"/>
              <a:gd name="connsiteX2" fmla="*/ 4427588 w 4427588"/>
              <a:gd name="connsiteY2" fmla="*/ 463403 h 1089061"/>
              <a:gd name="connsiteX3" fmla="*/ 4400763 w 4427588"/>
              <a:gd name="connsiteY3" fmla="*/ 1089061 h 1089061"/>
              <a:gd name="connsiteX4" fmla="*/ 0 w 4427588"/>
              <a:gd name="connsiteY4" fmla="*/ 1089061 h 1089061"/>
              <a:gd name="connsiteX5" fmla="*/ 0 w 4427588"/>
              <a:gd name="connsiteY5" fmla="*/ 0 h 1089061"/>
              <a:gd name="connsiteX0" fmla="*/ 0 w 4427588"/>
              <a:gd name="connsiteY0" fmla="*/ 0 h 1089061"/>
              <a:gd name="connsiteX1" fmla="*/ 4315294 w 4427588"/>
              <a:gd name="connsiteY1" fmla="*/ 96765 h 1089061"/>
              <a:gd name="connsiteX2" fmla="*/ 4427588 w 4427588"/>
              <a:gd name="connsiteY2" fmla="*/ 463403 h 1089061"/>
              <a:gd name="connsiteX3" fmla="*/ 4400763 w 4427588"/>
              <a:gd name="connsiteY3" fmla="*/ 1089061 h 1089061"/>
              <a:gd name="connsiteX4" fmla="*/ 0 w 4427588"/>
              <a:gd name="connsiteY4" fmla="*/ 1089061 h 1089061"/>
              <a:gd name="connsiteX5" fmla="*/ 0 w 4427588"/>
              <a:gd name="connsiteY5" fmla="*/ 0 h 1089061"/>
              <a:gd name="connsiteX0" fmla="*/ 0 w 4423945"/>
              <a:gd name="connsiteY0" fmla="*/ 0 h 1089061"/>
              <a:gd name="connsiteX1" fmla="*/ 4315294 w 4423945"/>
              <a:gd name="connsiteY1" fmla="*/ 96765 h 1089061"/>
              <a:gd name="connsiteX2" fmla="*/ 4423945 w 4423945"/>
              <a:gd name="connsiteY2" fmla="*/ 448831 h 1089061"/>
              <a:gd name="connsiteX3" fmla="*/ 4400763 w 4423945"/>
              <a:gd name="connsiteY3" fmla="*/ 1089061 h 1089061"/>
              <a:gd name="connsiteX4" fmla="*/ 0 w 4423945"/>
              <a:gd name="connsiteY4" fmla="*/ 1089061 h 1089061"/>
              <a:gd name="connsiteX5" fmla="*/ 0 w 4423945"/>
              <a:gd name="connsiteY5" fmla="*/ 0 h 1089061"/>
              <a:gd name="connsiteX0" fmla="*/ 10929 w 4434874"/>
              <a:gd name="connsiteY0" fmla="*/ 0 h 1118205"/>
              <a:gd name="connsiteX1" fmla="*/ 4326223 w 4434874"/>
              <a:gd name="connsiteY1" fmla="*/ 96765 h 1118205"/>
              <a:gd name="connsiteX2" fmla="*/ 4434874 w 4434874"/>
              <a:gd name="connsiteY2" fmla="*/ 448831 h 1118205"/>
              <a:gd name="connsiteX3" fmla="*/ 4411692 w 4434874"/>
              <a:gd name="connsiteY3" fmla="*/ 1089061 h 1118205"/>
              <a:gd name="connsiteX4" fmla="*/ 0 w 4434874"/>
              <a:gd name="connsiteY4" fmla="*/ 1118205 h 1118205"/>
              <a:gd name="connsiteX5" fmla="*/ 10929 w 4434874"/>
              <a:gd name="connsiteY5" fmla="*/ 0 h 1118205"/>
              <a:gd name="connsiteX0" fmla="*/ 10929 w 4434874"/>
              <a:gd name="connsiteY0" fmla="*/ 0 h 1118205"/>
              <a:gd name="connsiteX1" fmla="*/ 4326223 w 4434874"/>
              <a:gd name="connsiteY1" fmla="*/ 96765 h 1118205"/>
              <a:gd name="connsiteX2" fmla="*/ 4434874 w 4434874"/>
              <a:gd name="connsiteY2" fmla="*/ 448831 h 1118205"/>
              <a:gd name="connsiteX3" fmla="*/ 4411692 w 4434874"/>
              <a:gd name="connsiteY3" fmla="*/ 1089061 h 1118205"/>
              <a:gd name="connsiteX4" fmla="*/ 0 w 4434874"/>
              <a:gd name="connsiteY4" fmla="*/ 1118205 h 1118205"/>
              <a:gd name="connsiteX5" fmla="*/ 12239 w 4434874"/>
              <a:gd name="connsiteY5" fmla="*/ 266678 h 1118205"/>
              <a:gd name="connsiteX6" fmla="*/ 10929 w 4434874"/>
              <a:gd name="connsiteY6" fmla="*/ 0 h 1118205"/>
              <a:gd name="connsiteX0" fmla="*/ 166269 w 4590214"/>
              <a:gd name="connsiteY0" fmla="*/ 0 h 1118205"/>
              <a:gd name="connsiteX1" fmla="*/ 4481563 w 4590214"/>
              <a:gd name="connsiteY1" fmla="*/ 96765 h 1118205"/>
              <a:gd name="connsiteX2" fmla="*/ 4590214 w 4590214"/>
              <a:gd name="connsiteY2" fmla="*/ 448831 h 1118205"/>
              <a:gd name="connsiteX3" fmla="*/ 4567032 w 4590214"/>
              <a:gd name="connsiteY3" fmla="*/ 1089061 h 1118205"/>
              <a:gd name="connsiteX4" fmla="*/ 155340 w 4590214"/>
              <a:gd name="connsiteY4" fmla="*/ 1118205 h 1118205"/>
              <a:gd name="connsiteX5" fmla="*/ 0 w 4590214"/>
              <a:gd name="connsiteY5" fmla="*/ 485260 h 1118205"/>
              <a:gd name="connsiteX6" fmla="*/ 166269 w 4590214"/>
              <a:gd name="connsiteY6" fmla="*/ 0 h 1118205"/>
              <a:gd name="connsiteX0" fmla="*/ 137127 w 4561072"/>
              <a:gd name="connsiteY0" fmla="*/ 0 h 1118205"/>
              <a:gd name="connsiteX1" fmla="*/ 4452421 w 4561072"/>
              <a:gd name="connsiteY1" fmla="*/ 96765 h 1118205"/>
              <a:gd name="connsiteX2" fmla="*/ 4561072 w 4561072"/>
              <a:gd name="connsiteY2" fmla="*/ 448831 h 1118205"/>
              <a:gd name="connsiteX3" fmla="*/ 4537890 w 4561072"/>
              <a:gd name="connsiteY3" fmla="*/ 1089061 h 1118205"/>
              <a:gd name="connsiteX4" fmla="*/ 126198 w 4561072"/>
              <a:gd name="connsiteY4" fmla="*/ 1118205 h 1118205"/>
              <a:gd name="connsiteX5" fmla="*/ 2 w 4561072"/>
              <a:gd name="connsiteY5" fmla="*/ 401470 h 1118205"/>
              <a:gd name="connsiteX6" fmla="*/ 137127 w 4561072"/>
              <a:gd name="connsiteY6" fmla="*/ 0 h 1118205"/>
              <a:gd name="connsiteX0" fmla="*/ 137127 w 4561072"/>
              <a:gd name="connsiteY0" fmla="*/ 0 h 1118205"/>
              <a:gd name="connsiteX1" fmla="*/ 4452421 w 4561072"/>
              <a:gd name="connsiteY1" fmla="*/ 96765 h 1118205"/>
              <a:gd name="connsiteX2" fmla="*/ 4561072 w 4561072"/>
              <a:gd name="connsiteY2" fmla="*/ 448831 h 1118205"/>
              <a:gd name="connsiteX3" fmla="*/ 4537890 w 4561072"/>
              <a:gd name="connsiteY3" fmla="*/ 1089061 h 1118205"/>
              <a:gd name="connsiteX4" fmla="*/ 126198 w 4561072"/>
              <a:gd name="connsiteY4" fmla="*/ 1118205 h 1118205"/>
              <a:gd name="connsiteX5" fmla="*/ 2 w 4561072"/>
              <a:gd name="connsiteY5" fmla="*/ 401470 h 1118205"/>
              <a:gd name="connsiteX6" fmla="*/ 137127 w 4561072"/>
              <a:gd name="connsiteY6" fmla="*/ 0 h 1118205"/>
              <a:gd name="connsiteX0" fmla="*/ 137125 w 4561070"/>
              <a:gd name="connsiteY0" fmla="*/ 0 h 1118205"/>
              <a:gd name="connsiteX1" fmla="*/ 4452419 w 4561070"/>
              <a:gd name="connsiteY1" fmla="*/ 96765 h 1118205"/>
              <a:gd name="connsiteX2" fmla="*/ 4561070 w 4561070"/>
              <a:gd name="connsiteY2" fmla="*/ 448831 h 1118205"/>
              <a:gd name="connsiteX3" fmla="*/ 4537888 w 4561070"/>
              <a:gd name="connsiteY3" fmla="*/ 1089061 h 1118205"/>
              <a:gd name="connsiteX4" fmla="*/ 126196 w 4561070"/>
              <a:gd name="connsiteY4" fmla="*/ 1118205 h 1118205"/>
              <a:gd name="connsiteX5" fmla="*/ 0 w 4561070"/>
              <a:gd name="connsiteY5" fmla="*/ 401470 h 1118205"/>
              <a:gd name="connsiteX6" fmla="*/ 137125 w 4561070"/>
              <a:gd name="connsiteY6" fmla="*/ 0 h 1118205"/>
              <a:gd name="connsiteX0" fmla="*/ 213629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213629 w 4561070"/>
              <a:gd name="connsiteY6" fmla="*/ 0 h 1110919"/>
              <a:gd name="connsiteX0" fmla="*/ 140768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40768 w 4561070"/>
              <a:gd name="connsiteY6" fmla="*/ 0 h 1110919"/>
              <a:gd name="connsiteX0" fmla="*/ 169912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69912 w 4561070"/>
              <a:gd name="connsiteY6" fmla="*/ 0 h 1110919"/>
              <a:gd name="connsiteX0" fmla="*/ 169912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69912 w 4561070"/>
              <a:gd name="connsiteY6" fmla="*/ 0 h 1110919"/>
              <a:gd name="connsiteX0" fmla="*/ 169912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69912 w 4561070"/>
              <a:gd name="connsiteY6" fmla="*/ 0 h 111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1070" h="1110919">
                <a:moveTo>
                  <a:pt x="169912" y="0"/>
                </a:moveTo>
                <a:lnTo>
                  <a:pt x="4452419" y="89479"/>
                </a:lnTo>
                <a:lnTo>
                  <a:pt x="4561070" y="441545"/>
                </a:lnTo>
                <a:lnTo>
                  <a:pt x="4537888" y="1081775"/>
                </a:lnTo>
                <a:lnTo>
                  <a:pt x="126196" y="1110919"/>
                </a:lnTo>
                <a:lnTo>
                  <a:pt x="0" y="394184"/>
                </a:lnTo>
                <a:cubicBezTo>
                  <a:pt x="97925" y="166856"/>
                  <a:pt x="93846" y="194541"/>
                  <a:pt x="1699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Load NHV</a:t>
            </a:r>
            <a:endParaRPr lang="en-GB" sz="2000" dirty="0"/>
          </a:p>
        </p:txBody>
      </p:sp>
      <p:pic>
        <p:nvPicPr>
          <p:cNvPr id="9" name="Training Load NHV">
            <a:hlinkClick r:id="" action="ppaction://media"/>
            <a:extLst>
              <a:ext uri="{FF2B5EF4-FFF2-40B4-BE49-F238E27FC236}">
                <a16:creationId xmlns:a16="http://schemas.microsoft.com/office/drawing/2014/main" id="{2B3F8A95-A1F3-410D-9637-653BD98FB5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502906"/>
            <a:ext cx="2661880" cy="591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0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3AB4BC-5883-47CF-AB98-61BE5E35A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210" y="1880076"/>
            <a:ext cx="4725824" cy="4562198"/>
          </a:xfrm>
        </p:spPr>
        <p:txBody>
          <a:bodyPr>
            <a:noAutofit/>
          </a:bodyPr>
          <a:lstStyle/>
          <a:p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POP </a:t>
            </a:r>
          </a:p>
          <a:p>
            <a:pPr lvl="1"/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Personal Development Plan</a:t>
            </a:r>
          </a:p>
          <a:p>
            <a:pPr lvl="1"/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Minimaal 1x per jaar/per seizoen</a:t>
            </a:r>
          </a:p>
          <a:p>
            <a:pPr lvl="2"/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Wordt geüpdatet indien verandering is</a:t>
            </a:r>
          </a:p>
          <a:p>
            <a:pPr lvl="1"/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Je doelen op langere termijn m.b.t. </a:t>
            </a:r>
          </a:p>
          <a:p>
            <a:pPr lvl="2"/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Fysiek</a:t>
            </a:r>
          </a:p>
          <a:p>
            <a:pPr lvl="2"/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Technisch</a:t>
            </a:r>
          </a:p>
          <a:p>
            <a:pPr lvl="2"/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Tactisch</a:t>
            </a:r>
          </a:p>
          <a:p>
            <a:pPr lvl="2"/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Mentaal</a:t>
            </a:r>
          </a:p>
          <a:p>
            <a:pPr lvl="2"/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Sociaal</a:t>
            </a:r>
          </a:p>
          <a:p>
            <a:pPr lvl="2"/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Onderwijs</a:t>
            </a:r>
          </a:p>
          <a:p>
            <a:pPr lvl="2"/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Voeding</a:t>
            </a:r>
            <a:b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nl-N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nl-N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br>
              <a:rPr lang="nl-NL" sz="1400" dirty="0"/>
            </a:br>
            <a:br>
              <a:rPr lang="nl-NL" sz="1400" dirty="0"/>
            </a:br>
            <a:endParaRPr lang="nl-NL" sz="1400" dirty="0"/>
          </a:p>
          <a:p>
            <a:pPr lvl="1"/>
            <a:endParaRPr lang="nl-NL" sz="1400" dirty="0"/>
          </a:p>
          <a:p>
            <a:pPr marL="0" indent="0">
              <a:buNone/>
            </a:pPr>
            <a:endParaRPr lang="nl-NL" sz="1400" b="1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265E28B-0849-4F0D-A711-160878B1A407}"/>
              </a:ext>
            </a:extLst>
          </p:cNvPr>
          <p:cNvSpPr/>
          <p:nvPr/>
        </p:nvSpPr>
        <p:spPr>
          <a:xfrm rot="5400000">
            <a:off x="-3255670" y="3274526"/>
            <a:ext cx="6839144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B7FE0DD-7B39-4B6D-8542-1580566BBE0B}"/>
              </a:ext>
            </a:extLst>
          </p:cNvPr>
          <p:cNvSpPr/>
          <p:nvPr/>
        </p:nvSpPr>
        <p:spPr>
          <a:xfrm>
            <a:off x="0" y="0"/>
            <a:ext cx="12192000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1CB0385-E379-4B98-BE2E-022177375BF4}"/>
              </a:ext>
            </a:extLst>
          </p:cNvPr>
          <p:cNvSpPr/>
          <p:nvPr/>
        </p:nvSpPr>
        <p:spPr>
          <a:xfrm rot="5400000">
            <a:off x="8628654" y="3274526"/>
            <a:ext cx="6839144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5B75407-3F53-4BFF-9F2B-2600B8F82084}"/>
              </a:ext>
            </a:extLst>
          </p:cNvPr>
          <p:cNvSpPr/>
          <p:nvPr/>
        </p:nvSpPr>
        <p:spPr>
          <a:xfrm>
            <a:off x="0" y="6530196"/>
            <a:ext cx="12192000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FD00A0A-AC51-CDA9-2C6F-31BCED82F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2834" y="6149175"/>
            <a:ext cx="1261490" cy="381021"/>
          </a:xfrm>
          <a:prstGeom prst="rect">
            <a:avLst/>
          </a:prstGeom>
        </p:spPr>
      </p:pic>
      <p:sp>
        <p:nvSpPr>
          <p:cNvPr id="8" name="Rechthoek 19">
            <a:extLst>
              <a:ext uri="{FF2B5EF4-FFF2-40B4-BE49-F238E27FC236}">
                <a16:creationId xmlns:a16="http://schemas.microsoft.com/office/drawing/2014/main" id="{A16E741C-5ABA-E9EA-510A-620C1B3A9199}"/>
              </a:ext>
            </a:extLst>
          </p:cNvPr>
          <p:cNvSpPr/>
          <p:nvPr/>
        </p:nvSpPr>
        <p:spPr>
          <a:xfrm rot="21420676">
            <a:off x="611830" y="979956"/>
            <a:ext cx="1364107" cy="619907"/>
          </a:xfrm>
          <a:custGeom>
            <a:avLst/>
            <a:gdLst>
              <a:gd name="connsiteX0" fmla="*/ 0 w 4400763"/>
              <a:gd name="connsiteY0" fmla="*/ 0 h 1089061"/>
              <a:gd name="connsiteX1" fmla="*/ 4400763 w 4400763"/>
              <a:gd name="connsiteY1" fmla="*/ 0 h 1089061"/>
              <a:gd name="connsiteX2" fmla="*/ 4400763 w 4400763"/>
              <a:gd name="connsiteY2" fmla="*/ 1089061 h 1089061"/>
              <a:gd name="connsiteX3" fmla="*/ 0 w 4400763"/>
              <a:gd name="connsiteY3" fmla="*/ 1089061 h 1089061"/>
              <a:gd name="connsiteX4" fmla="*/ 0 w 4400763"/>
              <a:gd name="connsiteY4" fmla="*/ 0 h 1089061"/>
              <a:gd name="connsiteX0" fmla="*/ 0 w 4400763"/>
              <a:gd name="connsiteY0" fmla="*/ 0 h 1089061"/>
              <a:gd name="connsiteX1" fmla="*/ 4369940 w 4400763"/>
              <a:gd name="connsiteY1" fmla="*/ 82193 h 1089061"/>
              <a:gd name="connsiteX2" fmla="*/ 4400763 w 4400763"/>
              <a:gd name="connsiteY2" fmla="*/ 1089061 h 1089061"/>
              <a:gd name="connsiteX3" fmla="*/ 0 w 4400763"/>
              <a:gd name="connsiteY3" fmla="*/ 1089061 h 1089061"/>
              <a:gd name="connsiteX4" fmla="*/ 0 w 4400763"/>
              <a:gd name="connsiteY4" fmla="*/ 0 h 1089061"/>
              <a:gd name="connsiteX0" fmla="*/ 0 w 4400763"/>
              <a:gd name="connsiteY0" fmla="*/ 0 h 1089061"/>
              <a:gd name="connsiteX1" fmla="*/ 4369940 w 4400763"/>
              <a:gd name="connsiteY1" fmla="*/ 82193 h 1089061"/>
              <a:gd name="connsiteX2" fmla="*/ 4376586 w 4400763"/>
              <a:gd name="connsiteY2" fmla="*/ 292179 h 1089061"/>
              <a:gd name="connsiteX3" fmla="*/ 4400763 w 4400763"/>
              <a:gd name="connsiteY3" fmla="*/ 1089061 h 1089061"/>
              <a:gd name="connsiteX4" fmla="*/ 0 w 4400763"/>
              <a:gd name="connsiteY4" fmla="*/ 1089061 h 1089061"/>
              <a:gd name="connsiteX5" fmla="*/ 0 w 4400763"/>
              <a:gd name="connsiteY5" fmla="*/ 0 h 1089061"/>
              <a:gd name="connsiteX0" fmla="*/ 0 w 4453089"/>
              <a:gd name="connsiteY0" fmla="*/ 0 h 1089061"/>
              <a:gd name="connsiteX1" fmla="*/ 4369940 w 4453089"/>
              <a:gd name="connsiteY1" fmla="*/ 82193 h 1089061"/>
              <a:gd name="connsiteX2" fmla="*/ 4453089 w 4453089"/>
              <a:gd name="connsiteY2" fmla="*/ 299466 h 1089061"/>
              <a:gd name="connsiteX3" fmla="*/ 4400763 w 4453089"/>
              <a:gd name="connsiteY3" fmla="*/ 1089061 h 1089061"/>
              <a:gd name="connsiteX4" fmla="*/ 0 w 4453089"/>
              <a:gd name="connsiteY4" fmla="*/ 1089061 h 1089061"/>
              <a:gd name="connsiteX5" fmla="*/ 0 w 4453089"/>
              <a:gd name="connsiteY5" fmla="*/ 0 h 1089061"/>
              <a:gd name="connsiteX0" fmla="*/ 0 w 4478591"/>
              <a:gd name="connsiteY0" fmla="*/ 0 h 1089061"/>
              <a:gd name="connsiteX1" fmla="*/ 4369940 w 4478591"/>
              <a:gd name="connsiteY1" fmla="*/ 82193 h 1089061"/>
              <a:gd name="connsiteX2" fmla="*/ 4478591 w 4478591"/>
              <a:gd name="connsiteY2" fmla="*/ 485261 h 1089061"/>
              <a:gd name="connsiteX3" fmla="*/ 4400763 w 4478591"/>
              <a:gd name="connsiteY3" fmla="*/ 1089061 h 1089061"/>
              <a:gd name="connsiteX4" fmla="*/ 0 w 4478591"/>
              <a:gd name="connsiteY4" fmla="*/ 1089061 h 1089061"/>
              <a:gd name="connsiteX5" fmla="*/ 0 w 4478591"/>
              <a:gd name="connsiteY5" fmla="*/ 0 h 1089061"/>
              <a:gd name="connsiteX0" fmla="*/ 0 w 4464018"/>
              <a:gd name="connsiteY0" fmla="*/ 0 h 1089061"/>
              <a:gd name="connsiteX1" fmla="*/ 4369940 w 4464018"/>
              <a:gd name="connsiteY1" fmla="*/ 82193 h 1089061"/>
              <a:gd name="connsiteX2" fmla="*/ 4464018 w 4464018"/>
              <a:gd name="connsiteY2" fmla="*/ 510762 h 1089061"/>
              <a:gd name="connsiteX3" fmla="*/ 4400763 w 4464018"/>
              <a:gd name="connsiteY3" fmla="*/ 1089061 h 1089061"/>
              <a:gd name="connsiteX4" fmla="*/ 0 w 4464018"/>
              <a:gd name="connsiteY4" fmla="*/ 1089061 h 1089061"/>
              <a:gd name="connsiteX5" fmla="*/ 0 w 4464018"/>
              <a:gd name="connsiteY5" fmla="*/ 0 h 1089061"/>
              <a:gd name="connsiteX0" fmla="*/ 0 w 4442160"/>
              <a:gd name="connsiteY0" fmla="*/ 0 h 1089061"/>
              <a:gd name="connsiteX1" fmla="*/ 4369940 w 4442160"/>
              <a:gd name="connsiteY1" fmla="*/ 82193 h 1089061"/>
              <a:gd name="connsiteX2" fmla="*/ 4442160 w 4442160"/>
              <a:gd name="connsiteY2" fmla="*/ 467046 h 1089061"/>
              <a:gd name="connsiteX3" fmla="*/ 4400763 w 4442160"/>
              <a:gd name="connsiteY3" fmla="*/ 1089061 h 1089061"/>
              <a:gd name="connsiteX4" fmla="*/ 0 w 4442160"/>
              <a:gd name="connsiteY4" fmla="*/ 1089061 h 1089061"/>
              <a:gd name="connsiteX5" fmla="*/ 0 w 4442160"/>
              <a:gd name="connsiteY5" fmla="*/ 0 h 1089061"/>
              <a:gd name="connsiteX0" fmla="*/ 0 w 4427588"/>
              <a:gd name="connsiteY0" fmla="*/ 0 h 1089061"/>
              <a:gd name="connsiteX1" fmla="*/ 4369940 w 4427588"/>
              <a:gd name="connsiteY1" fmla="*/ 82193 h 1089061"/>
              <a:gd name="connsiteX2" fmla="*/ 4427588 w 4427588"/>
              <a:gd name="connsiteY2" fmla="*/ 463403 h 1089061"/>
              <a:gd name="connsiteX3" fmla="*/ 4400763 w 4427588"/>
              <a:gd name="connsiteY3" fmla="*/ 1089061 h 1089061"/>
              <a:gd name="connsiteX4" fmla="*/ 0 w 4427588"/>
              <a:gd name="connsiteY4" fmla="*/ 1089061 h 1089061"/>
              <a:gd name="connsiteX5" fmla="*/ 0 w 4427588"/>
              <a:gd name="connsiteY5" fmla="*/ 0 h 1089061"/>
              <a:gd name="connsiteX0" fmla="*/ 0 w 4427588"/>
              <a:gd name="connsiteY0" fmla="*/ 0 h 1089061"/>
              <a:gd name="connsiteX1" fmla="*/ 4337152 w 4427588"/>
              <a:gd name="connsiteY1" fmla="*/ 89479 h 1089061"/>
              <a:gd name="connsiteX2" fmla="*/ 4427588 w 4427588"/>
              <a:gd name="connsiteY2" fmla="*/ 463403 h 1089061"/>
              <a:gd name="connsiteX3" fmla="*/ 4400763 w 4427588"/>
              <a:gd name="connsiteY3" fmla="*/ 1089061 h 1089061"/>
              <a:gd name="connsiteX4" fmla="*/ 0 w 4427588"/>
              <a:gd name="connsiteY4" fmla="*/ 1089061 h 1089061"/>
              <a:gd name="connsiteX5" fmla="*/ 0 w 4427588"/>
              <a:gd name="connsiteY5" fmla="*/ 0 h 1089061"/>
              <a:gd name="connsiteX0" fmla="*/ 0 w 4427588"/>
              <a:gd name="connsiteY0" fmla="*/ 0 h 1089061"/>
              <a:gd name="connsiteX1" fmla="*/ 4315294 w 4427588"/>
              <a:gd name="connsiteY1" fmla="*/ 96765 h 1089061"/>
              <a:gd name="connsiteX2" fmla="*/ 4427588 w 4427588"/>
              <a:gd name="connsiteY2" fmla="*/ 463403 h 1089061"/>
              <a:gd name="connsiteX3" fmla="*/ 4400763 w 4427588"/>
              <a:gd name="connsiteY3" fmla="*/ 1089061 h 1089061"/>
              <a:gd name="connsiteX4" fmla="*/ 0 w 4427588"/>
              <a:gd name="connsiteY4" fmla="*/ 1089061 h 1089061"/>
              <a:gd name="connsiteX5" fmla="*/ 0 w 4427588"/>
              <a:gd name="connsiteY5" fmla="*/ 0 h 1089061"/>
              <a:gd name="connsiteX0" fmla="*/ 0 w 4423945"/>
              <a:gd name="connsiteY0" fmla="*/ 0 h 1089061"/>
              <a:gd name="connsiteX1" fmla="*/ 4315294 w 4423945"/>
              <a:gd name="connsiteY1" fmla="*/ 96765 h 1089061"/>
              <a:gd name="connsiteX2" fmla="*/ 4423945 w 4423945"/>
              <a:gd name="connsiteY2" fmla="*/ 448831 h 1089061"/>
              <a:gd name="connsiteX3" fmla="*/ 4400763 w 4423945"/>
              <a:gd name="connsiteY3" fmla="*/ 1089061 h 1089061"/>
              <a:gd name="connsiteX4" fmla="*/ 0 w 4423945"/>
              <a:gd name="connsiteY4" fmla="*/ 1089061 h 1089061"/>
              <a:gd name="connsiteX5" fmla="*/ 0 w 4423945"/>
              <a:gd name="connsiteY5" fmla="*/ 0 h 1089061"/>
              <a:gd name="connsiteX0" fmla="*/ 10929 w 4434874"/>
              <a:gd name="connsiteY0" fmla="*/ 0 h 1118205"/>
              <a:gd name="connsiteX1" fmla="*/ 4326223 w 4434874"/>
              <a:gd name="connsiteY1" fmla="*/ 96765 h 1118205"/>
              <a:gd name="connsiteX2" fmla="*/ 4434874 w 4434874"/>
              <a:gd name="connsiteY2" fmla="*/ 448831 h 1118205"/>
              <a:gd name="connsiteX3" fmla="*/ 4411692 w 4434874"/>
              <a:gd name="connsiteY3" fmla="*/ 1089061 h 1118205"/>
              <a:gd name="connsiteX4" fmla="*/ 0 w 4434874"/>
              <a:gd name="connsiteY4" fmla="*/ 1118205 h 1118205"/>
              <a:gd name="connsiteX5" fmla="*/ 10929 w 4434874"/>
              <a:gd name="connsiteY5" fmla="*/ 0 h 1118205"/>
              <a:gd name="connsiteX0" fmla="*/ 10929 w 4434874"/>
              <a:gd name="connsiteY0" fmla="*/ 0 h 1118205"/>
              <a:gd name="connsiteX1" fmla="*/ 4326223 w 4434874"/>
              <a:gd name="connsiteY1" fmla="*/ 96765 h 1118205"/>
              <a:gd name="connsiteX2" fmla="*/ 4434874 w 4434874"/>
              <a:gd name="connsiteY2" fmla="*/ 448831 h 1118205"/>
              <a:gd name="connsiteX3" fmla="*/ 4411692 w 4434874"/>
              <a:gd name="connsiteY3" fmla="*/ 1089061 h 1118205"/>
              <a:gd name="connsiteX4" fmla="*/ 0 w 4434874"/>
              <a:gd name="connsiteY4" fmla="*/ 1118205 h 1118205"/>
              <a:gd name="connsiteX5" fmla="*/ 12239 w 4434874"/>
              <a:gd name="connsiteY5" fmla="*/ 266678 h 1118205"/>
              <a:gd name="connsiteX6" fmla="*/ 10929 w 4434874"/>
              <a:gd name="connsiteY6" fmla="*/ 0 h 1118205"/>
              <a:gd name="connsiteX0" fmla="*/ 166269 w 4590214"/>
              <a:gd name="connsiteY0" fmla="*/ 0 h 1118205"/>
              <a:gd name="connsiteX1" fmla="*/ 4481563 w 4590214"/>
              <a:gd name="connsiteY1" fmla="*/ 96765 h 1118205"/>
              <a:gd name="connsiteX2" fmla="*/ 4590214 w 4590214"/>
              <a:gd name="connsiteY2" fmla="*/ 448831 h 1118205"/>
              <a:gd name="connsiteX3" fmla="*/ 4567032 w 4590214"/>
              <a:gd name="connsiteY3" fmla="*/ 1089061 h 1118205"/>
              <a:gd name="connsiteX4" fmla="*/ 155340 w 4590214"/>
              <a:gd name="connsiteY4" fmla="*/ 1118205 h 1118205"/>
              <a:gd name="connsiteX5" fmla="*/ 0 w 4590214"/>
              <a:gd name="connsiteY5" fmla="*/ 485260 h 1118205"/>
              <a:gd name="connsiteX6" fmla="*/ 166269 w 4590214"/>
              <a:gd name="connsiteY6" fmla="*/ 0 h 1118205"/>
              <a:gd name="connsiteX0" fmla="*/ 137127 w 4561072"/>
              <a:gd name="connsiteY0" fmla="*/ 0 h 1118205"/>
              <a:gd name="connsiteX1" fmla="*/ 4452421 w 4561072"/>
              <a:gd name="connsiteY1" fmla="*/ 96765 h 1118205"/>
              <a:gd name="connsiteX2" fmla="*/ 4561072 w 4561072"/>
              <a:gd name="connsiteY2" fmla="*/ 448831 h 1118205"/>
              <a:gd name="connsiteX3" fmla="*/ 4537890 w 4561072"/>
              <a:gd name="connsiteY3" fmla="*/ 1089061 h 1118205"/>
              <a:gd name="connsiteX4" fmla="*/ 126198 w 4561072"/>
              <a:gd name="connsiteY4" fmla="*/ 1118205 h 1118205"/>
              <a:gd name="connsiteX5" fmla="*/ 2 w 4561072"/>
              <a:gd name="connsiteY5" fmla="*/ 401470 h 1118205"/>
              <a:gd name="connsiteX6" fmla="*/ 137127 w 4561072"/>
              <a:gd name="connsiteY6" fmla="*/ 0 h 1118205"/>
              <a:gd name="connsiteX0" fmla="*/ 137127 w 4561072"/>
              <a:gd name="connsiteY0" fmla="*/ 0 h 1118205"/>
              <a:gd name="connsiteX1" fmla="*/ 4452421 w 4561072"/>
              <a:gd name="connsiteY1" fmla="*/ 96765 h 1118205"/>
              <a:gd name="connsiteX2" fmla="*/ 4561072 w 4561072"/>
              <a:gd name="connsiteY2" fmla="*/ 448831 h 1118205"/>
              <a:gd name="connsiteX3" fmla="*/ 4537890 w 4561072"/>
              <a:gd name="connsiteY3" fmla="*/ 1089061 h 1118205"/>
              <a:gd name="connsiteX4" fmla="*/ 126198 w 4561072"/>
              <a:gd name="connsiteY4" fmla="*/ 1118205 h 1118205"/>
              <a:gd name="connsiteX5" fmla="*/ 2 w 4561072"/>
              <a:gd name="connsiteY5" fmla="*/ 401470 h 1118205"/>
              <a:gd name="connsiteX6" fmla="*/ 137127 w 4561072"/>
              <a:gd name="connsiteY6" fmla="*/ 0 h 1118205"/>
              <a:gd name="connsiteX0" fmla="*/ 137125 w 4561070"/>
              <a:gd name="connsiteY0" fmla="*/ 0 h 1118205"/>
              <a:gd name="connsiteX1" fmla="*/ 4452419 w 4561070"/>
              <a:gd name="connsiteY1" fmla="*/ 96765 h 1118205"/>
              <a:gd name="connsiteX2" fmla="*/ 4561070 w 4561070"/>
              <a:gd name="connsiteY2" fmla="*/ 448831 h 1118205"/>
              <a:gd name="connsiteX3" fmla="*/ 4537888 w 4561070"/>
              <a:gd name="connsiteY3" fmla="*/ 1089061 h 1118205"/>
              <a:gd name="connsiteX4" fmla="*/ 126196 w 4561070"/>
              <a:gd name="connsiteY4" fmla="*/ 1118205 h 1118205"/>
              <a:gd name="connsiteX5" fmla="*/ 0 w 4561070"/>
              <a:gd name="connsiteY5" fmla="*/ 401470 h 1118205"/>
              <a:gd name="connsiteX6" fmla="*/ 137125 w 4561070"/>
              <a:gd name="connsiteY6" fmla="*/ 0 h 1118205"/>
              <a:gd name="connsiteX0" fmla="*/ 213629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213629 w 4561070"/>
              <a:gd name="connsiteY6" fmla="*/ 0 h 1110919"/>
              <a:gd name="connsiteX0" fmla="*/ 140768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40768 w 4561070"/>
              <a:gd name="connsiteY6" fmla="*/ 0 h 1110919"/>
              <a:gd name="connsiteX0" fmla="*/ 169912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69912 w 4561070"/>
              <a:gd name="connsiteY6" fmla="*/ 0 h 1110919"/>
              <a:gd name="connsiteX0" fmla="*/ 169912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69912 w 4561070"/>
              <a:gd name="connsiteY6" fmla="*/ 0 h 1110919"/>
              <a:gd name="connsiteX0" fmla="*/ 169912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69912 w 4561070"/>
              <a:gd name="connsiteY6" fmla="*/ 0 h 111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1070" h="1110919">
                <a:moveTo>
                  <a:pt x="169912" y="0"/>
                </a:moveTo>
                <a:lnTo>
                  <a:pt x="4452419" y="89479"/>
                </a:lnTo>
                <a:lnTo>
                  <a:pt x="4561070" y="441545"/>
                </a:lnTo>
                <a:lnTo>
                  <a:pt x="4537888" y="1081775"/>
                </a:lnTo>
                <a:lnTo>
                  <a:pt x="126196" y="1110919"/>
                </a:lnTo>
                <a:lnTo>
                  <a:pt x="0" y="394184"/>
                </a:lnTo>
                <a:cubicBezTo>
                  <a:pt x="97925" y="166856"/>
                  <a:pt x="93846" y="194541"/>
                  <a:pt x="1699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</a:t>
            </a:r>
            <a:endParaRPr lang="en-GB" sz="2000" dirty="0"/>
          </a:p>
        </p:txBody>
      </p:sp>
      <p:pic>
        <p:nvPicPr>
          <p:cNvPr id="15" name="POP">
            <a:hlinkClick r:id="" action="ppaction://media"/>
            <a:extLst>
              <a:ext uri="{FF2B5EF4-FFF2-40B4-BE49-F238E27FC236}">
                <a16:creationId xmlns:a16="http://schemas.microsoft.com/office/drawing/2014/main" id="{499224B5-A657-E36C-0DBC-1FBC0C9052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7045" y="434581"/>
            <a:ext cx="2703462" cy="600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6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3AB4BC-5883-47CF-AB98-61BE5E35A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484" y="1969738"/>
            <a:ext cx="9408920" cy="4560457"/>
          </a:xfrm>
        </p:spPr>
        <p:txBody>
          <a:bodyPr>
            <a:normAutofit/>
          </a:bodyPr>
          <a:lstStyle/>
          <a:p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Testen en meten</a:t>
            </a:r>
          </a:p>
          <a:p>
            <a:pPr lvl="1"/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Testbatterij vanuit NHV: </a:t>
            </a:r>
            <a:b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gegevens worden ingevuld</a:t>
            </a:r>
            <a:b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door het NHV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br>
              <a:rPr lang="nl-NL" dirty="0"/>
            </a:br>
            <a:br>
              <a:rPr lang="nl-NL" dirty="0"/>
            </a:br>
            <a:endParaRPr lang="nl-NL" dirty="0"/>
          </a:p>
          <a:p>
            <a:pPr lvl="1"/>
            <a:endParaRPr lang="nl-NL" dirty="0"/>
          </a:p>
          <a:p>
            <a:pPr marL="0" indent="0">
              <a:buNone/>
            </a:pPr>
            <a:endParaRPr lang="nl-NL" b="1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265E28B-0849-4F0D-A711-160878B1A407}"/>
              </a:ext>
            </a:extLst>
          </p:cNvPr>
          <p:cNvSpPr/>
          <p:nvPr/>
        </p:nvSpPr>
        <p:spPr>
          <a:xfrm rot="5400000">
            <a:off x="-3255670" y="3274526"/>
            <a:ext cx="6839144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B7FE0DD-7B39-4B6D-8542-1580566BBE0B}"/>
              </a:ext>
            </a:extLst>
          </p:cNvPr>
          <p:cNvSpPr/>
          <p:nvPr/>
        </p:nvSpPr>
        <p:spPr>
          <a:xfrm>
            <a:off x="0" y="0"/>
            <a:ext cx="12192000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1CB0385-E379-4B98-BE2E-022177375BF4}"/>
              </a:ext>
            </a:extLst>
          </p:cNvPr>
          <p:cNvSpPr/>
          <p:nvPr/>
        </p:nvSpPr>
        <p:spPr>
          <a:xfrm rot="5400000">
            <a:off x="8628654" y="3274526"/>
            <a:ext cx="6839144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5B75407-3F53-4BFF-9F2B-2600B8F82084}"/>
              </a:ext>
            </a:extLst>
          </p:cNvPr>
          <p:cNvSpPr/>
          <p:nvPr/>
        </p:nvSpPr>
        <p:spPr>
          <a:xfrm>
            <a:off x="0" y="6530196"/>
            <a:ext cx="12192000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FD00A0A-AC51-CDA9-2C6F-31BCED82F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2834" y="6149175"/>
            <a:ext cx="1261490" cy="381021"/>
          </a:xfrm>
          <a:prstGeom prst="rect">
            <a:avLst/>
          </a:prstGeom>
        </p:spPr>
      </p:pic>
      <p:sp>
        <p:nvSpPr>
          <p:cNvPr id="8" name="Rechthoek 19">
            <a:extLst>
              <a:ext uri="{FF2B5EF4-FFF2-40B4-BE49-F238E27FC236}">
                <a16:creationId xmlns:a16="http://schemas.microsoft.com/office/drawing/2014/main" id="{A16E741C-5ABA-E9EA-510A-620C1B3A9199}"/>
              </a:ext>
            </a:extLst>
          </p:cNvPr>
          <p:cNvSpPr/>
          <p:nvPr/>
        </p:nvSpPr>
        <p:spPr>
          <a:xfrm rot="21420676">
            <a:off x="635667" y="992328"/>
            <a:ext cx="1955242" cy="647802"/>
          </a:xfrm>
          <a:custGeom>
            <a:avLst/>
            <a:gdLst>
              <a:gd name="connsiteX0" fmla="*/ 0 w 4400763"/>
              <a:gd name="connsiteY0" fmla="*/ 0 h 1089061"/>
              <a:gd name="connsiteX1" fmla="*/ 4400763 w 4400763"/>
              <a:gd name="connsiteY1" fmla="*/ 0 h 1089061"/>
              <a:gd name="connsiteX2" fmla="*/ 4400763 w 4400763"/>
              <a:gd name="connsiteY2" fmla="*/ 1089061 h 1089061"/>
              <a:gd name="connsiteX3" fmla="*/ 0 w 4400763"/>
              <a:gd name="connsiteY3" fmla="*/ 1089061 h 1089061"/>
              <a:gd name="connsiteX4" fmla="*/ 0 w 4400763"/>
              <a:gd name="connsiteY4" fmla="*/ 0 h 1089061"/>
              <a:gd name="connsiteX0" fmla="*/ 0 w 4400763"/>
              <a:gd name="connsiteY0" fmla="*/ 0 h 1089061"/>
              <a:gd name="connsiteX1" fmla="*/ 4369940 w 4400763"/>
              <a:gd name="connsiteY1" fmla="*/ 82193 h 1089061"/>
              <a:gd name="connsiteX2" fmla="*/ 4400763 w 4400763"/>
              <a:gd name="connsiteY2" fmla="*/ 1089061 h 1089061"/>
              <a:gd name="connsiteX3" fmla="*/ 0 w 4400763"/>
              <a:gd name="connsiteY3" fmla="*/ 1089061 h 1089061"/>
              <a:gd name="connsiteX4" fmla="*/ 0 w 4400763"/>
              <a:gd name="connsiteY4" fmla="*/ 0 h 1089061"/>
              <a:gd name="connsiteX0" fmla="*/ 0 w 4400763"/>
              <a:gd name="connsiteY0" fmla="*/ 0 h 1089061"/>
              <a:gd name="connsiteX1" fmla="*/ 4369940 w 4400763"/>
              <a:gd name="connsiteY1" fmla="*/ 82193 h 1089061"/>
              <a:gd name="connsiteX2" fmla="*/ 4376586 w 4400763"/>
              <a:gd name="connsiteY2" fmla="*/ 292179 h 1089061"/>
              <a:gd name="connsiteX3" fmla="*/ 4400763 w 4400763"/>
              <a:gd name="connsiteY3" fmla="*/ 1089061 h 1089061"/>
              <a:gd name="connsiteX4" fmla="*/ 0 w 4400763"/>
              <a:gd name="connsiteY4" fmla="*/ 1089061 h 1089061"/>
              <a:gd name="connsiteX5" fmla="*/ 0 w 4400763"/>
              <a:gd name="connsiteY5" fmla="*/ 0 h 1089061"/>
              <a:gd name="connsiteX0" fmla="*/ 0 w 4453089"/>
              <a:gd name="connsiteY0" fmla="*/ 0 h 1089061"/>
              <a:gd name="connsiteX1" fmla="*/ 4369940 w 4453089"/>
              <a:gd name="connsiteY1" fmla="*/ 82193 h 1089061"/>
              <a:gd name="connsiteX2" fmla="*/ 4453089 w 4453089"/>
              <a:gd name="connsiteY2" fmla="*/ 299466 h 1089061"/>
              <a:gd name="connsiteX3" fmla="*/ 4400763 w 4453089"/>
              <a:gd name="connsiteY3" fmla="*/ 1089061 h 1089061"/>
              <a:gd name="connsiteX4" fmla="*/ 0 w 4453089"/>
              <a:gd name="connsiteY4" fmla="*/ 1089061 h 1089061"/>
              <a:gd name="connsiteX5" fmla="*/ 0 w 4453089"/>
              <a:gd name="connsiteY5" fmla="*/ 0 h 1089061"/>
              <a:gd name="connsiteX0" fmla="*/ 0 w 4478591"/>
              <a:gd name="connsiteY0" fmla="*/ 0 h 1089061"/>
              <a:gd name="connsiteX1" fmla="*/ 4369940 w 4478591"/>
              <a:gd name="connsiteY1" fmla="*/ 82193 h 1089061"/>
              <a:gd name="connsiteX2" fmla="*/ 4478591 w 4478591"/>
              <a:gd name="connsiteY2" fmla="*/ 485261 h 1089061"/>
              <a:gd name="connsiteX3" fmla="*/ 4400763 w 4478591"/>
              <a:gd name="connsiteY3" fmla="*/ 1089061 h 1089061"/>
              <a:gd name="connsiteX4" fmla="*/ 0 w 4478591"/>
              <a:gd name="connsiteY4" fmla="*/ 1089061 h 1089061"/>
              <a:gd name="connsiteX5" fmla="*/ 0 w 4478591"/>
              <a:gd name="connsiteY5" fmla="*/ 0 h 1089061"/>
              <a:gd name="connsiteX0" fmla="*/ 0 w 4464018"/>
              <a:gd name="connsiteY0" fmla="*/ 0 h 1089061"/>
              <a:gd name="connsiteX1" fmla="*/ 4369940 w 4464018"/>
              <a:gd name="connsiteY1" fmla="*/ 82193 h 1089061"/>
              <a:gd name="connsiteX2" fmla="*/ 4464018 w 4464018"/>
              <a:gd name="connsiteY2" fmla="*/ 510762 h 1089061"/>
              <a:gd name="connsiteX3" fmla="*/ 4400763 w 4464018"/>
              <a:gd name="connsiteY3" fmla="*/ 1089061 h 1089061"/>
              <a:gd name="connsiteX4" fmla="*/ 0 w 4464018"/>
              <a:gd name="connsiteY4" fmla="*/ 1089061 h 1089061"/>
              <a:gd name="connsiteX5" fmla="*/ 0 w 4464018"/>
              <a:gd name="connsiteY5" fmla="*/ 0 h 1089061"/>
              <a:gd name="connsiteX0" fmla="*/ 0 w 4442160"/>
              <a:gd name="connsiteY0" fmla="*/ 0 h 1089061"/>
              <a:gd name="connsiteX1" fmla="*/ 4369940 w 4442160"/>
              <a:gd name="connsiteY1" fmla="*/ 82193 h 1089061"/>
              <a:gd name="connsiteX2" fmla="*/ 4442160 w 4442160"/>
              <a:gd name="connsiteY2" fmla="*/ 467046 h 1089061"/>
              <a:gd name="connsiteX3" fmla="*/ 4400763 w 4442160"/>
              <a:gd name="connsiteY3" fmla="*/ 1089061 h 1089061"/>
              <a:gd name="connsiteX4" fmla="*/ 0 w 4442160"/>
              <a:gd name="connsiteY4" fmla="*/ 1089061 h 1089061"/>
              <a:gd name="connsiteX5" fmla="*/ 0 w 4442160"/>
              <a:gd name="connsiteY5" fmla="*/ 0 h 1089061"/>
              <a:gd name="connsiteX0" fmla="*/ 0 w 4427588"/>
              <a:gd name="connsiteY0" fmla="*/ 0 h 1089061"/>
              <a:gd name="connsiteX1" fmla="*/ 4369940 w 4427588"/>
              <a:gd name="connsiteY1" fmla="*/ 82193 h 1089061"/>
              <a:gd name="connsiteX2" fmla="*/ 4427588 w 4427588"/>
              <a:gd name="connsiteY2" fmla="*/ 463403 h 1089061"/>
              <a:gd name="connsiteX3" fmla="*/ 4400763 w 4427588"/>
              <a:gd name="connsiteY3" fmla="*/ 1089061 h 1089061"/>
              <a:gd name="connsiteX4" fmla="*/ 0 w 4427588"/>
              <a:gd name="connsiteY4" fmla="*/ 1089061 h 1089061"/>
              <a:gd name="connsiteX5" fmla="*/ 0 w 4427588"/>
              <a:gd name="connsiteY5" fmla="*/ 0 h 1089061"/>
              <a:gd name="connsiteX0" fmla="*/ 0 w 4427588"/>
              <a:gd name="connsiteY0" fmla="*/ 0 h 1089061"/>
              <a:gd name="connsiteX1" fmla="*/ 4337152 w 4427588"/>
              <a:gd name="connsiteY1" fmla="*/ 89479 h 1089061"/>
              <a:gd name="connsiteX2" fmla="*/ 4427588 w 4427588"/>
              <a:gd name="connsiteY2" fmla="*/ 463403 h 1089061"/>
              <a:gd name="connsiteX3" fmla="*/ 4400763 w 4427588"/>
              <a:gd name="connsiteY3" fmla="*/ 1089061 h 1089061"/>
              <a:gd name="connsiteX4" fmla="*/ 0 w 4427588"/>
              <a:gd name="connsiteY4" fmla="*/ 1089061 h 1089061"/>
              <a:gd name="connsiteX5" fmla="*/ 0 w 4427588"/>
              <a:gd name="connsiteY5" fmla="*/ 0 h 1089061"/>
              <a:gd name="connsiteX0" fmla="*/ 0 w 4427588"/>
              <a:gd name="connsiteY0" fmla="*/ 0 h 1089061"/>
              <a:gd name="connsiteX1" fmla="*/ 4315294 w 4427588"/>
              <a:gd name="connsiteY1" fmla="*/ 96765 h 1089061"/>
              <a:gd name="connsiteX2" fmla="*/ 4427588 w 4427588"/>
              <a:gd name="connsiteY2" fmla="*/ 463403 h 1089061"/>
              <a:gd name="connsiteX3" fmla="*/ 4400763 w 4427588"/>
              <a:gd name="connsiteY3" fmla="*/ 1089061 h 1089061"/>
              <a:gd name="connsiteX4" fmla="*/ 0 w 4427588"/>
              <a:gd name="connsiteY4" fmla="*/ 1089061 h 1089061"/>
              <a:gd name="connsiteX5" fmla="*/ 0 w 4427588"/>
              <a:gd name="connsiteY5" fmla="*/ 0 h 1089061"/>
              <a:gd name="connsiteX0" fmla="*/ 0 w 4423945"/>
              <a:gd name="connsiteY0" fmla="*/ 0 h 1089061"/>
              <a:gd name="connsiteX1" fmla="*/ 4315294 w 4423945"/>
              <a:gd name="connsiteY1" fmla="*/ 96765 h 1089061"/>
              <a:gd name="connsiteX2" fmla="*/ 4423945 w 4423945"/>
              <a:gd name="connsiteY2" fmla="*/ 448831 h 1089061"/>
              <a:gd name="connsiteX3" fmla="*/ 4400763 w 4423945"/>
              <a:gd name="connsiteY3" fmla="*/ 1089061 h 1089061"/>
              <a:gd name="connsiteX4" fmla="*/ 0 w 4423945"/>
              <a:gd name="connsiteY4" fmla="*/ 1089061 h 1089061"/>
              <a:gd name="connsiteX5" fmla="*/ 0 w 4423945"/>
              <a:gd name="connsiteY5" fmla="*/ 0 h 1089061"/>
              <a:gd name="connsiteX0" fmla="*/ 10929 w 4434874"/>
              <a:gd name="connsiteY0" fmla="*/ 0 h 1118205"/>
              <a:gd name="connsiteX1" fmla="*/ 4326223 w 4434874"/>
              <a:gd name="connsiteY1" fmla="*/ 96765 h 1118205"/>
              <a:gd name="connsiteX2" fmla="*/ 4434874 w 4434874"/>
              <a:gd name="connsiteY2" fmla="*/ 448831 h 1118205"/>
              <a:gd name="connsiteX3" fmla="*/ 4411692 w 4434874"/>
              <a:gd name="connsiteY3" fmla="*/ 1089061 h 1118205"/>
              <a:gd name="connsiteX4" fmla="*/ 0 w 4434874"/>
              <a:gd name="connsiteY4" fmla="*/ 1118205 h 1118205"/>
              <a:gd name="connsiteX5" fmla="*/ 10929 w 4434874"/>
              <a:gd name="connsiteY5" fmla="*/ 0 h 1118205"/>
              <a:gd name="connsiteX0" fmla="*/ 10929 w 4434874"/>
              <a:gd name="connsiteY0" fmla="*/ 0 h 1118205"/>
              <a:gd name="connsiteX1" fmla="*/ 4326223 w 4434874"/>
              <a:gd name="connsiteY1" fmla="*/ 96765 h 1118205"/>
              <a:gd name="connsiteX2" fmla="*/ 4434874 w 4434874"/>
              <a:gd name="connsiteY2" fmla="*/ 448831 h 1118205"/>
              <a:gd name="connsiteX3" fmla="*/ 4411692 w 4434874"/>
              <a:gd name="connsiteY3" fmla="*/ 1089061 h 1118205"/>
              <a:gd name="connsiteX4" fmla="*/ 0 w 4434874"/>
              <a:gd name="connsiteY4" fmla="*/ 1118205 h 1118205"/>
              <a:gd name="connsiteX5" fmla="*/ 12239 w 4434874"/>
              <a:gd name="connsiteY5" fmla="*/ 266678 h 1118205"/>
              <a:gd name="connsiteX6" fmla="*/ 10929 w 4434874"/>
              <a:gd name="connsiteY6" fmla="*/ 0 h 1118205"/>
              <a:gd name="connsiteX0" fmla="*/ 166269 w 4590214"/>
              <a:gd name="connsiteY0" fmla="*/ 0 h 1118205"/>
              <a:gd name="connsiteX1" fmla="*/ 4481563 w 4590214"/>
              <a:gd name="connsiteY1" fmla="*/ 96765 h 1118205"/>
              <a:gd name="connsiteX2" fmla="*/ 4590214 w 4590214"/>
              <a:gd name="connsiteY2" fmla="*/ 448831 h 1118205"/>
              <a:gd name="connsiteX3" fmla="*/ 4567032 w 4590214"/>
              <a:gd name="connsiteY3" fmla="*/ 1089061 h 1118205"/>
              <a:gd name="connsiteX4" fmla="*/ 155340 w 4590214"/>
              <a:gd name="connsiteY4" fmla="*/ 1118205 h 1118205"/>
              <a:gd name="connsiteX5" fmla="*/ 0 w 4590214"/>
              <a:gd name="connsiteY5" fmla="*/ 485260 h 1118205"/>
              <a:gd name="connsiteX6" fmla="*/ 166269 w 4590214"/>
              <a:gd name="connsiteY6" fmla="*/ 0 h 1118205"/>
              <a:gd name="connsiteX0" fmla="*/ 137127 w 4561072"/>
              <a:gd name="connsiteY0" fmla="*/ 0 h 1118205"/>
              <a:gd name="connsiteX1" fmla="*/ 4452421 w 4561072"/>
              <a:gd name="connsiteY1" fmla="*/ 96765 h 1118205"/>
              <a:gd name="connsiteX2" fmla="*/ 4561072 w 4561072"/>
              <a:gd name="connsiteY2" fmla="*/ 448831 h 1118205"/>
              <a:gd name="connsiteX3" fmla="*/ 4537890 w 4561072"/>
              <a:gd name="connsiteY3" fmla="*/ 1089061 h 1118205"/>
              <a:gd name="connsiteX4" fmla="*/ 126198 w 4561072"/>
              <a:gd name="connsiteY4" fmla="*/ 1118205 h 1118205"/>
              <a:gd name="connsiteX5" fmla="*/ 2 w 4561072"/>
              <a:gd name="connsiteY5" fmla="*/ 401470 h 1118205"/>
              <a:gd name="connsiteX6" fmla="*/ 137127 w 4561072"/>
              <a:gd name="connsiteY6" fmla="*/ 0 h 1118205"/>
              <a:gd name="connsiteX0" fmla="*/ 137127 w 4561072"/>
              <a:gd name="connsiteY0" fmla="*/ 0 h 1118205"/>
              <a:gd name="connsiteX1" fmla="*/ 4452421 w 4561072"/>
              <a:gd name="connsiteY1" fmla="*/ 96765 h 1118205"/>
              <a:gd name="connsiteX2" fmla="*/ 4561072 w 4561072"/>
              <a:gd name="connsiteY2" fmla="*/ 448831 h 1118205"/>
              <a:gd name="connsiteX3" fmla="*/ 4537890 w 4561072"/>
              <a:gd name="connsiteY3" fmla="*/ 1089061 h 1118205"/>
              <a:gd name="connsiteX4" fmla="*/ 126198 w 4561072"/>
              <a:gd name="connsiteY4" fmla="*/ 1118205 h 1118205"/>
              <a:gd name="connsiteX5" fmla="*/ 2 w 4561072"/>
              <a:gd name="connsiteY5" fmla="*/ 401470 h 1118205"/>
              <a:gd name="connsiteX6" fmla="*/ 137127 w 4561072"/>
              <a:gd name="connsiteY6" fmla="*/ 0 h 1118205"/>
              <a:gd name="connsiteX0" fmla="*/ 137125 w 4561070"/>
              <a:gd name="connsiteY0" fmla="*/ 0 h 1118205"/>
              <a:gd name="connsiteX1" fmla="*/ 4452419 w 4561070"/>
              <a:gd name="connsiteY1" fmla="*/ 96765 h 1118205"/>
              <a:gd name="connsiteX2" fmla="*/ 4561070 w 4561070"/>
              <a:gd name="connsiteY2" fmla="*/ 448831 h 1118205"/>
              <a:gd name="connsiteX3" fmla="*/ 4537888 w 4561070"/>
              <a:gd name="connsiteY3" fmla="*/ 1089061 h 1118205"/>
              <a:gd name="connsiteX4" fmla="*/ 126196 w 4561070"/>
              <a:gd name="connsiteY4" fmla="*/ 1118205 h 1118205"/>
              <a:gd name="connsiteX5" fmla="*/ 0 w 4561070"/>
              <a:gd name="connsiteY5" fmla="*/ 401470 h 1118205"/>
              <a:gd name="connsiteX6" fmla="*/ 137125 w 4561070"/>
              <a:gd name="connsiteY6" fmla="*/ 0 h 1118205"/>
              <a:gd name="connsiteX0" fmla="*/ 213629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213629 w 4561070"/>
              <a:gd name="connsiteY6" fmla="*/ 0 h 1110919"/>
              <a:gd name="connsiteX0" fmla="*/ 140768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40768 w 4561070"/>
              <a:gd name="connsiteY6" fmla="*/ 0 h 1110919"/>
              <a:gd name="connsiteX0" fmla="*/ 169912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69912 w 4561070"/>
              <a:gd name="connsiteY6" fmla="*/ 0 h 1110919"/>
              <a:gd name="connsiteX0" fmla="*/ 169912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69912 w 4561070"/>
              <a:gd name="connsiteY6" fmla="*/ 0 h 1110919"/>
              <a:gd name="connsiteX0" fmla="*/ 169912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69912 w 4561070"/>
              <a:gd name="connsiteY6" fmla="*/ 0 h 111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1070" h="1110919">
                <a:moveTo>
                  <a:pt x="169912" y="0"/>
                </a:moveTo>
                <a:lnTo>
                  <a:pt x="4452419" y="89479"/>
                </a:lnTo>
                <a:lnTo>
                  <a:pt x="4561070" y="441545"/>
                </a:lnTo>
                <a:lnTo>
                  <a:pt x="4537888" y="1081775"/>
                </a:lnTo>
                <a:lnTo>
                  <a:pt x="126196" y="1110919"/>
                </a:lnTo>
                <a:lnTo>
                  <a:pt x="0" y="394184"/>
                </a:lnTo>
                <a:cubicBezTo>
                  <a:pt x="97925" y="166856"/>
                  <a:pt x="93846" y="194541"/>
                  <a:pt x="1699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Testbatterij NHV</a:t>
            </a:r>
            <a:endParaRPr lang="en-GB" sz="2000" dirty="0"/>
          </a:p>
        </p:txBody>
      </p:sp>
      <p:pic>
        <p:nvPicPr>
          <p:cNvPr id="9" name="Testen en meten">
            <a:hlinkClick r:id="" action="ppaction://media"/>
            <a:extLst>
              <a:ext uri="{FF2B5EF4-FFF2-40B4-BE49-F238E27FC236}">
                <a16:creationId xmlns:a16="http://schemas.microsoft.com/office/drawing/2014/main" id="{2EF8B57A-53B5-DF9C-EFF3-7ED84B443B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58597" y="635683"/>
            <a:ext cx="2566801" cy="570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3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3AB4BC-5883-47CF-AB98-61BE5E35A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484" y="1969738"/>
            <a:ext cx="9408920" cy="4560457"/>
          </a:xfrm>
        </p:spPr>
        <p:txBody>
          <a:bodyPr>
            <a:normAutofit/>
          </a:bodyPr>
          <a:lstStyle/>
          <a:p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Overall overzicht</a:t>
            </a:r>
          </a:p>
          <a:p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Feedback coaches</a:t>
            </a:r>
          </a:p>
          <a:p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Melding feedback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br>
              <a:rPr lang="nl-NL" dirty="0"/>
            </a:br>
            <a:br>
              <a:rPr lang="nl-NL" dirty="0"/>
            </a:br>
            <a:endParaRPr lang="nl-NL" dirty="0"/>
          </a:p>
          <a:p>
            <a:pPr lvl="1"/>
            <a:endParaRPr lang="nl-NL" dirty="0"/>
          </a:p>
          <a:p>
            <a:pPr marL="0" indent="0">
              <a:buNone/>
            </a:pPr>
            <a:endParaRPr lang="nl-NL" b="1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265E28B-0849-4F0D-A711-160878B1A407}"/>
              </a:ext>
            </a:extLst>
          </p:cNvPr>
          <p:cNvSpPr/>
          <p:nvPr/>
        </p:nvSpPr>
        <p:spPr>
          <a:xfrm rot="5400000">
            <a:off x="-3255670" y="3274526"/>
            <a:ext cx="6839144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B7FE0DD-7B39-4B6D-8542-1580566BBE0B}"/>
              </a:ext>
            </a:extLst>
          </p:cNvPr>
          <p:cNvSpPr/>
          <p:nvPr/>
        </p:nvSpPr>
        <p:spPr>
          <a:xfrm>
            <a:off x="0" y="0"/>
            <a:ext cx="12192000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1CB0385-E379-4B98-BE2E-022177375BF4}"/>
              </a:ext>
            </a:extLst>
          </p:cNvPr>
          <p:cNvSpPr/>
          <p:nvPr/>
        </p:nvSpPr>
        <p:spPr>
          <a:xfrm rot="5400000">
            <a:off x="8628654" y="3274526"/>
            <a:ext cx="6839144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5B75407-3F53-4BFF-9F2B-2600B8F82084}"/>
              </a:ext>
            </a:extLst>
          </p:cNvPr>
          <p:cNvSpPr/>
          <p:nvPr/>
        </p:nvSpPr>
        <p:spPr>
          <a:xfrm>
            <a:off x="0" y="6530196"/>
            <a:ext cx="12192000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FD00A0A-AC51-CDA9-2C6F-31BCED82F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2834" y="6149175"/>
            <a:ext cx="1261490" cy="381021"/>
          </a:xfrm>
          <a:prstGeom prst="rect">
            <a:avLst/>
          </a:prstGeom>
        </p:spPr>
      </p:pic>
      <p:sp>
        <p:nvSpPr>
          <p:cNvPr id="8" name="Rechthoek 19">
            <a:extLst>
              <a:ext uri="{FF2B5EF4-FFF2-40B4-BE49-F238E27FC236}">
                <a16:creationId xmlns:a16="http://schemas.microsoft.com/office/drawing/2014/main" id="{A16E741C-5ABA-E9EA-510A-620C1B3A9199}"/>
              </a:ext>
            </a:extLst>
          </p:cNvPr>
          <p:cNvSpPr/>
          <p:nvPr/>
        </p:nvSpPr>
        <p:spPr>
          <a:xfrm rot="21420676">
            <a:off x="635038" y="968251"/>
            <a:ext cx="2878803" cy="647802"/>
          </a:xfrm>
          <a:custGeom>
            <a:avLst/>
            <a:gdLst>
              <a:gd name="connsiteX0" fmla="*/ 0 w 4400763"/>
              <a:gd name="connsiteY0" fmla="*/ 0 h 1089061"/>
              <a:gd name="connsiteX1" fmla="*/ 4400763 w 4400763"/>
              <a:gd name="connsiteY1" fmla="*/ 0 h 1089061"/>
              <a:gd name="connsiteX2" fmla="*/ 4400763 w 4400763"/>
              <a:gd name="connsiteY2" fmla="*/ 1089061 h 1089061"/>
              <a:gd name="connsiteX3" fmla="*/ 0 w 4400763"/>
              <a:gd name="connsiteY3" fmla="*/ 1089061 h 1089061"/>
              <a:gd name="connsiteX4" fmla="*/ 0 w 4400763"/>
              <a:gd name="connsiteY4" fmla="*/ 0 h 1089061"/>
              <a:gd name="connsiteX0" fmla="*/ 0 w 4400763"/>
              <a:gd name="connsiteY0" fmla="*/ 0 h 1089061"/>
              <a:gd name="connsiteX1" fmla="*/ 4369940 w 4400763"/>
              <a:gd name="connsiteY1" fmla="*/ 82193 h 1089061"/>
              <a:gd name="connsiteX2" fmla="*/ 4400763 w 4400763"/>
              <a:gd name="connsiteY2" fmla="*/ 1089061 h 1089061"/>
              <a:gd name="connsiteX3" fmla="*/ 0 w 4400763"/>
              <a:gd name="connsiteY3" fmla="*/ 1089061 h 1089061"/>
              <a:gd name="connsiteX4" fmla="*/ 0 w 4400763"/>
              <a:gd name="connsiteY4" fmla="*/ 0 h 1089061"/>
              <a:gd name="connsiteX0" fmla="*/ 0 w 4400763"/>
              <a:gd name="connsiteY0" fmla="*/ 0 h 1089061"/>
              <a:gd name="connsiteX1" fmla="*/ 4369940 w 4400763"/>
              <a:gd name="connsiteY1" fmla="*/ 82193 h 1089061"/>
              <a:gd name="connsiteX2" fmla="*/ 4376586 w 4400763"/>
              <a:gd name="connsiteY2" fmla="*/ 292179 h 1089061"/>
              <a:gd name="connsiteX3" fmla="*/ 4400763 w 4400763"/>
              <a:gd name="connsiteY3" fmla="*/ 1089061 h 1089061"/>
              <a:gd name="connsiteX4" fmla="*/ 0 w 4400763"/>
              <a:gd name="connsiteY4" fmla="*/ 1089061 h 1089061"/>
              <a:gd name="connsiteX5" fmla="*/ 0 w 4400763"/>
              <a:gd name="connsiteY5" fmla="*/ 0 h 1089061"/>
              <a:gd name="connsiteX0" fmla="*/ 0 w 4453089"/>
              <a:gd name="connsiteY0" fmla="*/ 0 h 1089061"/>
              <a:gd name="connsiteX1" fmla="*/ 4369940 w 4453089"/>
              <a:gd name="connsiteY1" fmla="*/ 82193 h 1089061"/>
              <a:gd name="connsiteX2" fmla="*/ 4453089 w 4453089"/>
              <a:gd name="connsiteY2" fmla="*/ 299466 h 1089061"/>
              <a:gd name="connsiteX3" fmla="*/ 4400763 w 4453089"/>
              <a:gd name="connsiteY3" fmla="*/ 1089061 h 1089061"/>
              <a:gd name="connsiteX4" fmla="*/ 0 w 4453089"/>
              <a:gd name="connsiteY4" fmla="*/ 1089061 h 1089061"/>
              <a:gd name="connsiteX5" fmla="*/ 0 w 4453089"/>
              <a:gd name="connsiteY5" fmla="*/ 0 h 1089061"/>
              <a:gd name="connsiteX0" fmla="*/ 0 w 4478591"/>
              <a:gd name="connsiteY0" fmla="*/ 0 h 1089061"/>
              <a:gd name="connsiteX1" fmla="*/ 4369940 w 4478591"/>
              <a:gd name="connsiteY1" fmla="*/ 82193 h 1089061"/>
              <a:gd name="connsiteX2" fmla="*/ 4478591 w 4478591"/>
              <a:gd name="connsiteY2" fmla="*/ 485261 h 1089061"/>
              <a:gd name="connsiteX3" fmla="*/ 4400763 w 4478591"/>
              <a:gd name="connsiteY3" fmla="*/ 1089061 h 1089061"/>
              <a:gd name="connsiteX4" fmla="*/ 0 w 4478591"/>
              <a:gd name="connsiteY4" fmla="*/ 1089061 h 1089061"/>
              <a:gd name="connsiteX5" fmla="*/ 0 w 4478591"/>
              <a:gd name="connsiteY5" fmla="*/ 0 h 1089061"/>
              <a:gd name="connsiteX0" fmla="*/ 0 w 4464018"/>
              <a:gd name="connsiteY0" fmla="*/ 0 h 1089061"/>
              <a:gd name="connsiteX1" fmla="*/ 4369940 w 4464018"/>
              <a:gd name="connsiteY1" fmla="*/ 82193 h 1089061"/>
              <a:gd name="connsiteX2" fmla="*/ 4464018 w 4464018"/>
              <a:gd name="connsiteY2" fmla="*/ 510762 h 1089061"/>
              <a:gd name="connsiteX3" fmla="*/ 4400763 w 4464018"/>
              <a:gd name="connsiteY3" fmla="*/ 1089061 h 1089061"/>
              <a:gd name="connsiteX4" fmla="*/ 0 w 4464018"/>
              <a:gd name="connsiteY4" fmla="*/ 1089061 h 1089061"/>
              <a:gd name="connsiteX5" fmla="*/ 0 w 4464018"/>
              <a:gd name="connsiteY5" fmla="*/ 0 h 1089061"/>
              <a:gd name="connsiteX0" fmla="*/ 0 w 4442160"/>
              <a:gd name="connsiteY0" fmla="*/ 0 h 1089061"/>
              <a:gd name="connsiteX1" fmla="*/ 4369940 w 4442160"/>
              <a:gd name="connsiteY1" fmla="*/ 82193 h 1089061"/>
              <a:gd name="connsiteX2" fmla="*/ 4442160 w 4442160"/>
              <a:gd name="connsiteY2" fmla="*/ 467046 h 1089061"/>
              <a:gd name="connsiteX3" fmla="*/ 4400763 w 4442160"/>
              <a:gd name="connsiteY3" fmla="*/ 1089061 h 1089061"/>
              <a:gd name="connsiteX4" fmla="*/ 0 w 4442160"/>
              <a:gd name="connsiteY4" fmla="*/ 1089061 h 1089061"/>
              <a:gd name="connsiteX5" fmla="*/ 0 w 4442160"/>
              <a:gd name="connsiteY5" fmla="*/ 0 h 1089061"/>
              <a:gd name="connsiteX0" fmla="*/ 0 w 4427588"/>
              <a:gd name="connsiteY0" fmla="*/ 0 h 1089061"/>
              <a:gd name="connsiteX1" fmla="*/ 4369940 w 4427588"/>
              <a:gd name="connsiteY1" fmla="*/ 82193 h 1089061"/>
              <a:gd name="connsiteX2" fmla="*/ 4427588 w 4427588"/>
              <a:gd name="connsiteY2" fmla="*/ 463403 h 1089061"/>
              <a:gd name="connsiteX3" fmla="*/ 4400763 w 4427588"/>
              <a:gd name="connsiteY3" fmla="*/ 1089061 h 1089061"/>
              <a:gd name="connsiteX4" fmla="*/ 0 w 4427588"/>
              <a:gd name="connsiteY4" fmla="*/ 1089061 h 1089061"/>
              <a:gd name="connsiteX5" fmla="*/ 0 w 4427588"/>
              <a:gd name="connsiteY5" fmla="*/ 0 h 1089061"/>
              <a:gd name="connsiteX0" fmla="*/ 0 w 4427588"/>
              <a:gd name="connsiteY0" fmla="*/ 0 h 1089061"/>
              <a:gd name="connsiteX1" fmla="*/ 4337152 w 4427588"/>
              <a:gd name="connsiteY1" fmla="*/ 89479 h 1089061"/>
              <a:gd name="connsiteX2" fmla="*/ 4427588 w 4427588"/>
              <a:gd name="connsiteY2" fmla="*/ 463403 h 1089061"/>
              <a:gd name="connsiteX3" fmla="*/ 4400763 w 4427588"/>
              <a:gd name="connsiteY3" fmla="*/ 1089061 h 1089061"/>
              <a:gd name="connsiteX4" fmla="*/ 0 w 4427588"/>
              <a:gd name="connsiteY4" fmla="*/ 1089061 h 1089061"/>
              <a:gd name="connsiteX5" fmla="*/ 0 w 4427588"/>
              <a:gd name="connsiteY5" fmla="*/ 0 h 1089061"/>
              <a:gd name="connsiteX0" fmla="*/ 0 w 4427588"/>
              <a:gd name="connsiteY0" fmla="*/ 0 h 1089061"/>
              <a:gd name="connsiteX1" fmla="*/ 4315294 w 4427588"/>
              <a:gd name="connsiteY1" fmla="*/ 96765 h 1089061"/>
              <a:gd name="connsiteX2" fmla="*/ 4427588 w 4427588"/>
              <a:gd name="connsiteY2" fmla="*/ 463403 h 1089061"/>
              <a:gd name="connsiteX3" fmla="*/ 4400763 w 4427588"/>
              <a:gd name="connsiteY3" fmla="*/ 1089061 h 1089061"/>
              <a:gd name="connsiteX4" fmla="*/ 0 w 4427588"/>
              <a:gd name="connsiteY4" fmla="*/ 1089061 h 1089061"/>
              <a:gd name="connsiteX5" fmla="*/ 0 w 4427588"/>
              <a:gd name="connsiteY5" fmla="*/ 0 h 1089061"/>
              <a:gd name="connsiteX0" fmla="*/ 0 w 4423945"/>
              <a:gd name="connsiteY0" fmla="*/ 0 h 1089061"/>
              <a:gd name="connsiteX1" fmla="*/ 4315294 w 4423945"/>
              <a:gd name="connsiteY1" fmla="*/ 96765 h 1089061"/>
              <a:gd name="connsiteX2" fmla="*/ 4423945 w 4423945"/>
              <a:gd name="connsiteY2" fmla="*/ 448831 h 1089061"/>
              <a:gd name="connsiteX3" fmla="*/ 4400763 w 4423945"/>
              <a:gd name="connsiteY3" fmla="*/ 1089061 h 1089061"/>
              <a:gd name="connsiteX4" fmla="*/ 0 w 4423945"/>
              <a:gd name="connsiteY4" fmla="*/ 1089061 h 1089061"/>
              <a:gd name="connsiteX5" fmla="*/ 0 w 4423945"/>
              <a:gd name="connsiteY5" fmla="*/ 0 h 1089061"/>
              <a:gd name="connsiteX0" fmla="*/ 10929 w 4434874"/>
              <a:gd name="connsiteY0" fmla="*/ 0 h 1118205"/>
              <a:gd name="connsiteX1" fmla="*/ 4326223 w 4434874"/>
              <a:gd name="connsiteY1" fmla="*/ 96765 h 1118205"/>
              <a:gd name="connsiteX2" fmla="*/ 4434874 w 4434874"/>
              <a:gd name="connsiteY2" fmla="*/ 448831 h 1118205"/>
              <a:gd name="connsiteX3" fmla="*/ 4411692 w 4434874"/>
              <a:gd name="connsiteY3" fmla="*/ 1089061 h 1118205"/>
              <a:gd name="connsiteX4" fmla="*/ 0 w 4434874"/>
              <a:gd name="connsiteY4" fmla="*/ 1118205 h 1118205"/>
              <a:gd name="connsiteX5" fmla="*/ 10929 w 4434874"/>
              <a:gd name="connsiteY5" fmla="*/ 0 h 1118205"/>
              <a:gd name="connsiteX0" fmla="*/ 10929 w 4434874"/>
              <a:gd name="connsiteY0" fmla="*/ 0 h 1118205"/>
              <a:gd name="connsiteX1" fmla="*/ 4326223 w 4434874"/>
              <a:gd name="connsiteY1" fmla="*/ 96765 h 1118205"/>
              <a:gd name="connsiteX2" fmla="*/ 4434874 w 4434874"/>
              <a:gd name="connsiteY2" fmla="*/ 448831 h 1118205"/>
              <a:gd name="connsiteX3" fmla="*/ 4411692 w 4434874"/>
              <a:gd name="connsiteY3" fmla="*/ 1089061 h 1118205"/>
              <a:gd name="connsiteX4" fmla="*/ 0 w 4434874"/>
              <a:gd name="connsiteY4" fmla="*/ 1118205 h 1118205"/>
              <a:gd name="connsiteX5" fmla="*/ 12239 w 4434874"/>
              <a:gd name="connsiteY5" fmla="*/ 266678 h 1118205"/>
              <a:gd name="connsiteX6" fmla="*/ 10929 w 4434874"/>
              <a:gd name="connsiteY6" fmla="*/ 0 h 1118205"/>
              <a:gd name="connsiteX0" fmla="*/ 166269 w 4590214"/>
              <a:gd name="connsiteY0" fmla="*/ 0 h 1118205"/>
              <a:gd name="connsiteX1" fmla="*/ 4481563 w 4590214"/>
              <a:gd name="connsiteY1" fmla="*/ 96765 h 1118205"/>
              <a:gd name="connsiteX2" fmla="*/ 4590214 w 4590214"/>
              <a:gd name="connsiteY2" fmla="*/ 448831 h 1118205"/>
              <a:gd name="connsiteX3" fmla="*/ 4567032 w 4590214"/>
              <a:gd name="connsiteY3" fmla="*/ 1089061 h 1118205"/>
              <a:gd name="connsiteX4" fmla="*/ 155340 w 4590214"/>
              <a:gd name="connsiteY4" fmla="*/ 1118205 h 1118205"/>
              <a:gd name="connsiteX5" fmla="*/ 0 w 4590214"/>
              <a:gd name="connsiteY5" fmla="*/ 485260 h 1118205"/>
              <a:gd name="connsiteX6" fmla="*/ 166269 w 4590214"/>
              <a:gd name="connsiteY6" fmla="*/ 0 h 1118205"/>
              <a:gd name="connsiteX0" fmla="*/ 137127 w 4561072"/>
              <a:gd name="connsiteY0" fmla="*/ 0 h 1118205"/>
              <a:gd name="connsiteX1" fmla="*/ 4452421 w 4561072"/>
              <a:gd name="connsiteY1" fmla="*/ 96765 h 1118205"/>
              <a:gd name="connsiteX2" fmla="*/ 4561072 w 4561072"/>
              <a:gd name="connsiteY2" fmla="*/ 448831 h 1118205"/>
              <a:gd name="connsiteX3" fmla="*/ 4537890 w 4561072"/>
              <a:gd name="connsiteY3" fmla="*/ 1089061 h 1118205"/>
              <a:gd name="connsiteX4" fmla="*/ 126198 w 4561072"/>
              <a:gd name="connsiteY4" fmla="*/ 1118205 h 1118205"/>
              <a:gd name="connsiteX5" fmla="*/ 2 w 4561072"/>
              <a:gd name="connsiteY5" fmla="*/ 401470 h 1118205"/>
              <a:gd name="connsiteX6" fmla="*/ 137127 w 4561072"/>
              <a:gd name="connsiteY6" fmla="*/ 0 h 1118205"/>
              <a:gd name="connsiteX0" fmla="*/ 137127 w 4561072"/>
              <a:gd name="connsiteY0" fmla="*/ 0 h 1118205"/>
              <a:gd name="connsiteX1" fmla="*/ 4452421 w 4561072"/>
              <a:gd name="connsiteY1" fmla="*/ 96765 h 1118205"/>
              <a:gd name="connsiteX2" fmla="*/ 4561072 w 4561072"/>
              <a:gd name="connsiteY2" fmla="*/ 448831 h 1118205"/>
              <a:gd name="connsiteX3" fmla="*/ 4537890 w 4561072"/>
              <a:gd name="connsiteY3" fmla="*/ 1089061 h 1118205"/>
              <a:gd name="connsiteX4" fmla="*/ 126198 w 4561072"/>
              <a:gd name="connsiteY4" fmla="*/ 1118205 h 1118205"/>
              <a:gd name="connsiteX5" fmla="*/ 2 w 4561072"/>
              <a:gd name="connsiteY5" fmla="*/ 401470 h 1118205"/>
              <a:gd name="connsiteX6" fmla="*/ 137127 w 4561072"/>
              <a:gd name="connsiteY6" fmla="*/ 0 h 1118205"/>
              <a:gd name="connsiteX0" fmla="*/ 137125 w 4561070"/>
              <a:gd name="connsiteY0" fmla="*/ 0 h 1118205"/>
              <a:gd name="connsiteX1" fmla="*/ 4452419 w 4561070"/>
              <a:gd name="connsiteY1" fmla="*/ 96765 h 1118205"/>
              <a:gd name="connsiteX2" fmla="*/ 4561070 w 4561070"/>
              <a:gd name="connsiteY2" fmla="*/ 448831 h 1118205"/>
              <a:gd name="connsiteX3" fmla="*/ 4537888 w 4561070"/>
              <a:gd name="connsiteY3" fmla="*/ 1089061 h 1118205"/>
              <a:gd name="connsiteX4" fmla="*/ 126196 w 4561070"/>
              <a:gd name="connsiteY4" fmla="*/ 1118205 h 1118205"/>
              <a:gd name="connsiteX5" fmla="*/ 0 w 4561070"/>
              <a:gd name="connsiteY5" fmla="*/ 401470 h 1118205"/>
              <a:gd name="connsiteX6" fmla="*/ 137125 w 4561070"/>
              <a:gd name="connsiteY6" fmla="*/ 0 h 1118205"/>
              <a:gd name="connsiteX0" fmla="*/ 213629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213629 w 4561070"/>
              <a:gd name="connsiteY6" fmla="*/ 0 h 1110919"/>
              <a:gd name="connsiteX0" fmla="*/ 140768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40768 w 4561070"/>
              <a:gd name="connsiteY6" fmla="*/ 0 h 1110919"/>
              <a:gd name="connsiteX0" fmla="*/ 169912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69912 w 4561070"/>
              <a:gd name="connsiteY6" fmla="*/ 0 h 1110919"/>
              <a:gd name="connsiteX0" fmla="*/ 169912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69912 w 4561070"/>
              <a:gd name="connsiteY6" fmla="*/ 0 h 1110919"/>
              <a:gd name="connsiteX0" fmla="*/ 169912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69912 w 4561070"/>
              <a:gd name="connsiteY6" fmla="*/ 0 h 111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1070" h="1110919">
                <a:moveTo>
                  <a:pt x="169912" y="0"/>
                </a:moveTo>
                <a:lnTo>
                  <a:pt x="4452419" y="89479"/>
                </a:lnTo>
                <a:lnTo>
                  <a:pt x="4561070" y="441545"/>
                </a:lnTo>
                <a:lnTo>
                  <a:pt x="4537888" y="1081775"/>
                </a:lnTo>
                <a:lnTo>
                  <a:pt x="126196" y="1110919"/>
                </a:lnTo>
                <a:lnTo>
                  <a:pt x="0" y="394184"/>
                </a:lnTo>
                <a:cubicBezTo>
                  <a:pt x="97925" y="166856"/>
                  <a:pt x="93846" y="194541"/>
                  <a:pt x="1699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Report</a:t>
            </a:r>
            <a:endParaRPr lang="en-GB" sz="2000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2DB1B53-3B22-172C-7D84-C0BA12935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5945" y="1944651"/>
            <a:ext cx="3006889" cy="3146281"/>
          </a:xfrm>
          <a:prstGeom prst="rect">
            <a:avLst/>
          </a:prstGeom>
        </p:spPr>
      </p:pic>
      <p:pic>
        <p:nvPicPr>
          <p:cNvPr id="13" name="Monitoring Report">
            <a:hlinkClick r:id="" action="ppaction://media"/>
            <a:extLst>
              <a:ext uri="{FF2B5EF4-FFF2-40B4-BE49-F238E27FC236}">
                <a16:creationId xmlns:a16="http://schemas.microsoft.com/office/drawing/2014/main" id="{ABD1D4DB-977E-A2EE-B700-8208CBD707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56034" y="695900"/>
            <a:ext cx="2539703" cy="564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4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E265E28B-0849-4F0D-A711-160878B1A407}"/>
              </a:ext>
            </a:extLst>
          </p:cNvPr>
          <p:cNvSpPr/>
          <p:nvPr/>
        </p:nvSpPr>
        <p:spPr>
          <a:xfrm rot="5400000">
            <a:off x="-3255670" y="3274526"/>
            <a:ext cx="6839144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B7FE0DD-7B39-4B6D-8542-1580566BBE0B}"/>
              </a:ext>
            </a:extLst>
          </p:cNvPr>
          <p:cNvSpPr/>
          <p:nvPr/>
        </p:nvSpPr>
        <p:spPr>
          <a:xfrm>
            <a:off x="0" y="0"/>
            <a:ext cx="12192000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1CB0385-E379-4B98-BE2E-022177375BF4}"/>
              </a:ext>
            </a:extLst>
          </p:cNvPr>
          <p:cNvSpPr/>
          <p:nvPr/>
        </p:nvSpPr>
        <p:spPr>
          <a:xfrm rot="5400000">
            <a:off x="8628654" y="3274526"/>
            <a:ext cx="6839144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5B75407-3F53-4BFF-9F2B-2600B8F82084}"/>
              </a:ext>
            </a:extLst>
          </p:cNvPr>
          <p:cNvSpPr/>
          <p:nvPr/>
        </p:nvSpPr>
        <p:spPr>
          <a:xfrm>
            <a:off x="0" y="6530196"/>
            <a:ext cx="12192000" cy="32780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FD00A0A-AC51-CDA9-2C6F-31BCED82F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2834" y="6149175"/>
            <a:ext cx="1261490" cy="381021"/>
          </a:xfrm>
          <a:prstGeom prst="rect">
            <a:avLst/>
          </a:prstGeom>
        </p:spPr>
      </p:pic>
      <p:sp>
        <p:nvSpPr>
          <p:cNvPr id="8" name="Rechthoek 19">
            <a:extLst>
              <a:ext uri="{FF2B5EF4-FFF2-40B4-BE49-F238E27FC236}">
                <a16:creationId xmlns:a16="http://schemas.microsoft.com/office/drawing/2014/main" id="{A16E741C-5ABA-E9EA-510A-620C1B3A9199}"/>
              </a:ext>
            </a:extLst>
          </p:cNvPr>
          <p:cNvSpPr/>
          <p:nvPr/>
        </p:nvSpPr>
        <p:spPr>
          <a:xfrm rot="21420676">
            <a:off x="575218" y="968251"/>
            <a:ext cx="2878803" cy="647802"/>
          </a:xfrm>
          <a:custGeom>
            <a:avLst/>
            <a:gdLst>
              <a:gd name="connsiteX0" fmla="*/ 0 w 4400763"/>
              <a:gd name="connsiteY0" fmla="*/ 0 h 1089061"/>
              <a:gd name="connsiteX1" fmla="*/ 4400763 w 4400763"/>
              <a:gd name="connsiteY1" fmla="*/ 0 h 1089061"/>
              <a:gd name="connsiteX2" fmla="*/ 4400763 w 4400763"/>
              <a:gd name="connsiteY2" fmla="*/ 1089061 h 1089061"/>
              <a:gd name="connsiteX3" fmla="*/ 0 w 4400763"/>
              <a:gd name="connsiteY3" fmla="*/ 1089061 h 1089061"/>
              <a:gd name="connsiteX4" fmla="*/ 0 w 4400763"/>
              <a:gd name="connsiteY4" fmla="*/ 0 h 1089061"/>
              <a:gd name="connsiteX0" fmla="*/ 0 w 4400763"/>
              <a:gd name="connsiteY0" fmla="*/ 0 h 1089061"/>
              <a:gd name="connsiteX1" fmla="*/ 4369940 w 4400763"/>
              <a:gd name="connsiteY1" fmla="*/ 82193 h 1089061"/>
              <a:gd name="connsiteX2" fmla="*/ 4400763 w 4400763"/>
              <a:gd name="connsiteY2" fmla="*/ 1089061 h 1089061"/>
              <a:gd name="connsiteX3" fmla="*/ 0 w 4400763"/>
              <a:gd name="connsiteY3" fmla="*/ 1089061 h 1089061"/>
              <a:gd name="connsiteX4" fmla="*/ 0 w 4400763"/>
              <a:gd name="connsiteY4" fmla="*/ 0 h 1089061"/>
              <a:gd name="connsiteX0" fmla="*/ 0 w 4400763"/>
              <a:gd name="connsiteY0" fmla="*/ 0 h 1089061"/>
              <a:gd name="connsiteX1" fmla="*/ 4369940 w 4400763"/>
              <a:gd name="connsiteY1" fmla="*/ 82193 h 1089061"/>
              <a:gd name="connsiteX2" fmla="*/ 4376586 w 4400763"/>
              <a:gd name="connsiteY2" fmla="*/ 292179 h 1089061"/>
              <a:gd name="connsiteX3" fmla="*/ 4400763 w 4400763"/>
              <a:gd name="connsiteY3" fmla="*/ 1089061 h 1089061"/>
              <a:gd name="connsiteX4" fmla="*/ 0 w 4400763"/>
              <a:gd name="connsiteY4" fmla="*/ 1089061 h 1089061"/>
              <a:gd name="connsiteX5" fmla="*/ 0 w 4400763"/>
              <a:gd name="connsiteY5" fmla="*/ 0 h 1089061"/>
              <a:gd name="connsiteX0" fmla="*/ 0 w 4453089"/>
              <a:gd name="connsiteY0" fmla="*/ 0 h 1089061"/>
              <a:gd name="connsiteX1" fmla="*/ 4369940 w 4453089"/>
              <a:gd name="connsiteY1" fmla="*/ 82193 h 1089061"/>
              <a:gd name="connsiteX2" fmla="*/ 4453089 w 4453089"/>
              <a:gd name="connsiteY2" fmla="*/ 299466 h 1089061"/>
              <a:gd name="connsiteX3" fmla="*/ 4400763 w 4453089"/>
              <a:gd name="connsiteY3" fmla="*/ 1089061 h 1089061"/>
              <a:gd name="connsiteX4" fmla="*/ 0 w 4453089"/>
              <a:gd name="connsiteY4" fmla="*/ 1089061 h 1089061"/>
              <a:gd name="connsiteX5" fmla="*/ 0 w 4453089"/>
              <a:gd name="connsiteY5" fmla="*/ 0 h 1089061"/>
              <a:gd name="connsiteX0" fmla="*/ 0 w 4478591"/>
              <a:gd name="connsiteY0" fmla="*/ 0 h 1089061"/>
              <a:gd name="connsiteX1" fmla="*/ 4369940 w 4478591"/>
              <a:gd name="connsiteY1" fmla="*/ 82193 h 1089061"/>
              <a:gd name="connsiteX2" fmla="*/ 4478591 w 4478591"/>
              <a:gd name="connsiteY2" fmla="*/ 485261 h 1089061"/>
              <a:gd name="connsiteX3" fmla="*/ 4400763 w 4478591"/>
              <a:gd name="connsiteY3" fmla="*/ 1089061 h 1089061"/>
              <a:gd name="connsiteX4" fmla="*/ 0 w 4478591"/>
              <a:gd name="connsiteY4" fmla="*/ 1089061 h 1089061"/>
              <a:gd name="connsiteX5" fmla="*/ 0 w 4478591"/>
              <a:gd name="connsiteY5" fmla="*/ 0 h 1089061"/>
              <a:gd name="connsiteX0" fmla="*/ 0 w 4464018"/>
              <a:gd name="connsiteY0" fmla="*/ 0 h 1089061"/>
              <a:gd name="connsiteX1" fmla="*/ 4369940 w 4464018"/>
              <a:gd name="connsiteY1" fmla="*/ 82193 h 1089061"/>
              <a:gd name="connsiteX2" fmla="*/ 4464018 w 4464018"/>
              <a:gd name="connsiteY2" fmla="*/ 510762 h 1089061"/>
              <a:gd name="connsiteX3" fmla="*/ 4400763 w 4464018"/>
              <a:gd name="connsiteY3" fmla="*/ 1089061 h 1089061"/>
              <a:gd name="connsiteX4" fmla="*/ 0 w 4464018"/>
              <a:gd name="connsiteY4" fmla="*/ 1089061 h 1089061"/>
              <a:gd name="connsiteX5" fmla="*/ 0 w 4464018"/>
              <a:gd name="connsiteY5" fmla="*/ 0 h 1089061"/>
              <a:gd name="connsiteX0" fmla="*/ 0 w 4442160"/>
              <a:gd name="connsiteY0" fmla="*/ 0 h 1089061"/>
              <a:gd name="connsiteX1" fmla="*/ 4369940 w 4442160"/>
              <a:gd name="connsiteY1" fmla="*/ 82193 h 1089061"/>
              <a:gd name="connsiteX2" fmla="*/ 4442160 w 4442160"/>
              <a:gd name="connsiteY2" fmla="*/ 467046 h 1089061"/>
              <a:gd name="connsiteX3" fmla="*/ 4400763 w 4442160"/>
              <a:gd name="connsiteY3" fmla="*/ 1089061 h 1089061"/>
              <a:gd name="connsiteX4" fmla="*/ 0 w 4442160"/>
              <a:gd name="connsiteY4" fmla="*/ 1089061 h 1089061"/>
              <a:gd name="connsiteX5" fmla="*/ 0 w 4442160"/>
              <a:gd name="connsiteY5" fmla="*/ 0 h 1089061"/>
              <a:gd name="connsiteX0" fmla="*/ 0 w 4427588"/>
              <a:gd name="connsiteY0" fmla="*/ 0 h 1089061"/>
              <a:gd name="connsiteX1" fmla="*/ 4369940 w 4427588"/>
              <a:gd name="connsiteY1" fmla="*/ 82193 h 1089061"/>
              <a:gd name="connsiteX2" fmla="*/ 4427588 w 4427588"/>
              <a:gd name="connsiteY2" fmla="*/ 463403 h 1089061"/>
              <a:gd name="connsiteX3" fmla="*/ 4400763 w 4427588"/>
              <a:gd name="connsiteY3" fmla="*/ 1089061 h 1089061"/>
              <a:gd name="connsiteX4" fmla="*/ 0 w 4427588"/>
              <a:gd name="connsiteY4" fmla="*/ 1089061 h 1089061"/>
              <a:gd name="connsiteX5" fmla="*/ 0 w 4427588"/>
              <a:gd name="connsiteY5" fmla="*/ 0 h 1089061"/>
              <a:gd name="connsiteX0" fmla="*/ 0 w 4427588"/>
              <a:gd name="connsiteY0" fmla="*/ 0 h 1089061"/>
              <a:gd name="connsiteX1" fmla="*/ 4337152 w 4427588"/>
              <a:gd name="connsiteY1" fmla="*/ 89479 h 1089061"/>
              <a:gd name="connsiteX2" fmla="*/ 4427588 w 4427588"/>
              <a:gd name="connsiteY2" fmla="*/ 463403 h 1089061"/>
              <a:gd name="connsiteX3" fmla="*/ 4400763 w 4427588"/>
              <a:gd name="connsiteY3" fmla="*/ 1089061 h 1089061"/>
              <a:gd name="connsiteX4" fmla="*/ 0 w 4427588"/>
              <a:gd name="connsiteY4" fmla="*/ 1089061 h 1089061"/>
              <a:gd name="connsiteX5" fmla="*/ 0 w 4427588"/>
              <a:gd name="connsiteY5" fmla="*/ 0 h 1089061"/>
              <a:gd name="connsiteX0" fmla="*/ 0 w 4427588"/>
              <a:gd name="connsiteY0" fmla="*/ 0 h 1089061"/>
              <a:gd name="connsiteX1" fmla="*/ 4315294 w 4427588"/>
              <a:gd name="connsiteY1" fmla="*/ 96765 h 1089061"/>
              <a:gd name="connsiteX2" fmla="*/ 4427588 w 4427588"/>
              <a:gd name="connsiteY2" fmla="*/ 463403 h 1089061"/>
              <a:gd name="connsiteX3" fmla="*/ 4400763 w 4427588"/>
              <a:gd name="connsiteY3" fmla="*/ 1089061 h 1089061"/>
              <a:gd name="connsiteX4" fmla="*/ 0 w 4427588"/>
              <a:gd name="connsiteY4" fmla="*/ 1089061 h 1089061"/>
              <a:gd name="connsiteX5" fmla="*/ 0 w 4427588"/>
              <a:gd name="connsiteY5" fmla="*/ 0 h 1089061"/>
              <a:gd name="connsiteX0" fmla="*/ 0 w 4423945"/>
              <a:gd name="connsiteY0" fmla="*/ 0 h 1089061"/>
              <a:gd name="connsiteX1" fmla="*/ 4315294 w 4423945"/>
              <a:gd name="connsiteY1" fmla="*/ 96765 h 1089061"/>
              <a:gd name="connsiteX2" fmla="*/ 4423945 w 4423945"/>
              <a:gd name="connsiteY2" fmla="*/ 448831 h 1089061"/>
              <a:gd name="connsiteX3" fmla="*/ 4400763 w 4423945"/>
              <a:gd name="connsiteY3" fmla="*/ 1089061 h 1089061"/>
              <a:gd name="connsiteX4" fmla="*/ 0 w 4423945"/>
              <a:gd name="connsiteY4" fmla="*/ 1089061 h 1089061"/>
              <a:gd name="connsiteX5" fmla="*/ 0 w 4423945"/>
              <a:gd name="connsiteY5" fmla="*/ 0 h 1089061"/>
              <a:gd name="connsiteX0" fmla="*/ 10929 w 4434874"/>
              <a:gd name="connsiteY0" fmla="*/ 0 h 1118205"/>
              <a:gd name="connsiteX1" fmla="*/ 4326223 w 4434874"/>
              <a:gd name="connsiteY1" fmla="*/ 96765 h 1118205"/>
              <a:gd name="connsiteX2" fmla="*/ 4434874 w 4434874"/>
              <a:gd name="connsiteY2" fmla="*/ 448831 h 1118205"/>
              <a:gd name="connsiteX3" fmla="*/ 4411692 w 4434874"/>
              <a:gd name="connsiteY3" fmla="*/ 1089061 h 1118205"/>
              <a:gd name="connsiteX4" fmla="*/ 0 w 4434874"/>
              <a:gd name="connsiteY4" fmla="*/ 1118205 h 1118205"/>
              <a:gd name="connsiteX5" fmla="*/ 10929 w 4434874"/>
              <a:gd name="connsiteY5" fmla="*/ 0 h 1118205"/>
              <a:gd name="connsiteX0" fmla="*/ 10929 w 4434874"/>
              <a:gd name="connsiteY0" fmla="*/ 0 h 1118205"/>
              <a:gd name="connsiteX1" fmla="*/ 4326223 w 4434874"/>
              <a:gd name="connsiteY1" fmla="*/ 96765 h 1118205"/>
              <a:gd name="connsiteX2" fmla="*/ 4434874 w 4434874"/>
              <a:gd name="connsiteY2" fmla="*/ 448831 h 1118205"/>
              <a:gd name="connsiteX3" fmla="*/ 4411692 w 4434874"/>
              <a:gd name="connsiteY3" fmla="*/ 1089061 h 1118205"/>
              <a:gd name="connsiteX4" fmla="*/ 0 w 4434874"/>
              <a:gd name="connsiteY4" fmla="*/ 1118205 h 1118205"/>
              <a:gd name="connsiteX5" fmla="*/ 12239 w 4434874"/>
              <a:gd name="connsiteY5" fmla="*/ 266678 h 1118205"/>
              <a:gd name="connsiteX6" fmla="*/ 10929 w 4434874"/>
              <a:gd name="connsiteY6" fmla="*/ 0 h 1118205"/>
              <a:gd name="connsiteX0" fmla="*/ 166269 w 4590214"/>
              <a:gd name="connsiteY0" fmla="*/ 0 h 1118205"/>
              <a:gd name="connsiteX1" fmla="*/ 4481563 w 4590214"/>
              <a:gd name="connsiteY1" fmla="*/ 96765 h 1118205"/>
              <a:gd name="connsiteX2" fmla="*/ 4590214 w 4590214"/>
              <a:gd name="connsiteY2" fmla="*/ 448831 h 1118205"/>
              <a:gd name="connsiteX3" fmla="*/ 4567032 w 4590214"/>
              <a:gd name="connsiteY3" fmla="*/ 1089061 h 1118205"/>
              <a:gd name="connsiteX4" fmla="*/ 155340 w 4590214"/>
              <a:gd name="connsiteY4" fmla="*/ 1118205 h 1118205"/>
              <a:gd name="connsiteX5" fmla="*/ 0 w 4590214"/>
              <a:gd name="connsiteY5" fmla="*/ 485260 h 1118205"/>
              <a:gd name="connsiteX6" fmla="*/ 166269 w 4590214"/>
              <a:gd name="connsiteY6" fmla="*/ 0 h 1118205"/>
              <a:gd name="connsiteX0" fmla="*/ 137127 w 4561072"/>
              <a:gd name="connsiteY0" fmla="*/ 0 h 1118205"/>
              <a:gd name="connsiteX1" fmla="*/ 4452421 w 4561072"/>
              <a:gd name="connsiteY1" fmla="*/ 96765 h 1118205"/>
              <a:gd name="connsiteX2" fmla="*/ 4561072 w 4561072"/>
              <a:gd name="connsiteY2" fmla="*/ 448831 h 1118205"/>
              <a:gd name="connsiteX3" fmla="*/ 4537890 w 4561072"/>
              <a:gd name="connsiteY3" fmla="*/ 1089061 h 1118205"/>
              <a:gd name="connsiteX4" fmla="*/ 126198 w 4561072"/>
              <a:gd name="connsiteY4" fmla="*/ 1118205 h 1118205"/>
              <a:gd name="connsiteX5" fmla="*/ 2 w 4561072"/>
              <a:gd name="connsiteY5" fmla="*/ 401470 h 1118205"/>
              <a:gd name="connsiteX6" fmla="*/ 137127 w 4561072"/>
              <a:gd name="connsiteY6" fmla="*/ 0 h 1118205"/>
              <a:gd name="connsiteX0" fmla="*/ 137127 w 4561072"/>
              <a:gd name="connsiteY0" fmla="*/ 0 h 1118205"/>
              <a:gd name="connsiteX1" fmla="*/ 4452421 w 4561072"/>
              <a:gd name="connsiteY1" fmla="*/ 96765 h 1118205"/>
              <a:gd name="connsiteX2" fmla="*/ 4561072 w 4561072"/>
              <a:gd name="connsiteY2" fmla="*/ 448831 h 1118205"/>
              <a:gd name="connsiteX3" fmla="*/ 4537890 w 4561072"/>
              <a:gd name="connsiteY3" fmla="*/ 1089061 h 1118205"/>
              <a:gd name="connsiteX4" fmla="*/ 126198 w 4561072"/>
              <a:gd name="connsiteY4" fmla="*/ 1118205 h 1118205"/>
              <a:gd name="connsiteX5" fmla="*/ 2 w 4561072"/>
              <a:gd name="connsiteY5" fmla="*/ 401470 h 1118205"/>
              <a:gd name="connsiteX6" fmla="*/ 137127 w 4561072"/>
              <a:gd name="connsiteY6" fmla="*/ 0 h 1118205"/>
              <a:gd name="connsiteX0" fmla="*/ 137125 w 4561070"/>
              <a:gd name="connsiteY0" fmla="*/ 0 h 1118205"/>
              <a:gd name="connsiteX1" fmla="*/ 4452419 w 4561070"/>
              <a:gd name="connsiteY1" fmla="*/ 96765 h 1118205"/>
              <a:gd name="connsiteX2" fmla="*/ 4561070 w 4561070"/>
              <a:gd name="connsiteY2" fmla="*/ 448831 h 1118205"/>
              <a:gd name="connsiteX3" fmla="*/ 4537888 w 4561070"/>
              <a:gd name="connsiteY3" fmla="*/ 1089061 h 1118205"/>
              <a:gd name="connsiteX4" fmla="*/ 126196 w 4561070"/>
              <a:gd name="connsiteY4" fmla="*/ 1118205 h 1118205"/>
              <a:gd name="connsiteX5" fmla="*/ 0 w 4561070"/>
              <a:gd name="connsiteY5" fmla="*/ 401470 h 1118205"/>
              <a:gd name="connsiteX6" fmla="*/ 137125 w 4561070"/>
              <a:gd name="connsiteY6" fmla="*/ 0 h 1118205"/>
              <a:gd name="connsiteX0" fmla="*/ 213629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213629 w 4561070"/>
              <a:gd name="connsiteY6" fmla="*/ 0 h 1110919"/>
              <a:gd name="connsiteX0" fmla="*/ 140768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40768 w 4561070"/>
              <a:gd name="connsiteY6" fmla="*/ 0 h 1110919"/>
              <a:gd name="connsiteX0" fmla="*/ 169912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69912 w 4561070"/>
              <a:gd name="connsiteY6" fmla="*/ 0 h 1110919"/>
              <a:gd name="connsiteX0" fmla="*/ 169912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69912 w 4561070"/>
              <a:gd name="connsiteY6" fmla="*/ 0 h 1110919"/>
              <a:gd name="connsiteX0" fmla="*/ 169912 w 4561070"/>
              <a:gd name="connsiteY0" fmla="*/ 0 h 1110919"/>
              <a:gd name="connsiteX1" fmla="*/ 4452419 w 4561070"/>
              <a:gd name="connsiteY1" fmla="*/ 89479 h 1110919"/>
              <a:gd name="connsiteX2" fmla="*/ 4561070 w 4561070"/>
              <a:gd name="connsiteY2" fmla="*/ 441545 h 1110919"/>
              <a:gd name="connsiteX3" fmla="*/ 4537888 w 4561070"/>
              <a:gd name="connsiteY3" fmla="*/ 1081775 h 1110919"/>
              <a:gd name="connsiteX4" fmla="*/ 126196 w 4561070"/>
              <a:gd name="connsiteY4" fmla="*/ 1110919 h 1110919"/>
              <a:gd name="connsiteX5" fmla="*/ 0 w 4561070"/>
              <a:gd name="connsiteY5" fmla="*/ 394184 h 1110919"/>
              <a:gd name="connsiteX6" fmla="*/ 169912 w 4561070"/>
              <a:gd name="connsiteY6" fmla="*/ 0 h 111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1070" h="1110919">
                <a:moveTo>
                  <a:pt x="169912" y="0"/>
                </a:moveTo>
                <a:lnTo>
                  <a:pt x="4452419" y="89479"/>
                </a:lnTo>
                <a:lnTo>
                  <a:pt x="4561070" y="441545"/>
                </a:lnTo>
                <a:lnTo>
                  <a:pt x="4537888" y="1081775"/>
                </a:lnTo>
                <a:lnTo>
                  <a:pt x="126196" y="1110919"/>
                </a:lnTo>
                <a:lnTo>
                  <a:pt x="0" y="394184"/>
                </a:lnTo>
                <a:cubicBezTo>
                  <a:pt x="97925" y="166856"/>
                  <a:pt x="93846" y="194541"/>
                  <a:pt x="1699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D5931E7B-294B-82E6-61D7-7B29044A1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484" y="1969739"/>
            <a:ext cx="9408920" cy="4560457"/>
          </a:xfrm>
        </p:spPr>
        <p:txBody>
          <a:bodyPr>
            <a:normAutofit/>
          </a:bodyPr>
          <a:lstStyle/>
          <a:p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Gebruiken indien geen telefoon</a:t>
            </a:r>
          </a:p>
          <a:p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https://teamnl.smartabase.nl/nhv</a:t>
            </a:r>
            <a:endParaRPr lang="nl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br>
              <a:rPr lang="nl-NL" dirty="0"/>
            </a:br>
            <a:br>
              <a:rPr lang="nl-NL" dirty="0"/>
            </a:br>
            <a:endParaRPr lang="nl-NL" dirty="0"/>
          </a:p>
          <a:p>
            <a:pPr lvl="1"/>
            <a:endParaRPr lang="nl-NL" dirty="0"/>
          </a:p>
          <a:p>
            <a:pPr marL="0" indent="0">
              <a:buNone/>
            </a:pP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60102358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45B687E3054E40B49DAE97372C9459" ma:contentTypeVersion="17" ma:contentTypeDescription="Een nieuw document maken." ma:contentTypeScope="" ma:versionID="5e47dcf9944e23934771afbf7b3f9ada">
  <xsd:schema xmlns:xsd="http://www.w3.org/2001/XMLSchema" xmlns:xs="http://www.w3.org/2001/XMLSchema" xmlns:p="http://schemas.microsoft.com/office/2006/metadata/properties" xmlns:ns2="368b3562-91d9-44f8-887f-02074385e5ac" xmlns:ns3="7447ef14-6c7c-4240-b29a-e1db1ac6c5c0" targetNamespace="http://schemas.microsoft.com/office/2006/metadata/properties" ma:root="true" ma:fieldsID="9a979e2a1f54d1457b2fa13eae68eb35" ns2:_="" ns3:_="">
    <xsd:import namespace="368b3562-91d9-44f8-887f-02074385e5ac"/>
    <xsd:import namespace="7447ef14-6c7c-4240-b29a-e1db1ac6c5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8b3562-91d9-44f8-887f-02074385e5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559ce3fd-32d2-4fdc-8d0b-acfb7ed44f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47ef14-6c7c-4240-b29a-e1db1ac6c5c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c2e98b7-9311-4b9b-a3d6-3c1e909efc64}" ma:internalName="TaxCatchAll" ma:showField="CatchAllData" ma:web="7447ef14-6c7c-4240-b29a-e1db1ac6c5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68b3562-91d9-44f8-887f-02074385e5ac">
      <Terms xmlns="http://schemas.microsoft.com/office/infopath/2007/PartnerControls"/>
    </lcf76f155ced4ddcb4097134ff3c332f>
    <TaxCatchAll xmlns="7447ef14-6c7c-4240-b29a-e1db1ac6c5c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0EE522-E879-49F6-B94E-85184F273E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8b3562-91d9-44f8-887f-02074385e5ac"/>
    <ds:schemaRef ds:uri="7447ef14-6c7c-4240-b29a-e1db1ac6c5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9ED250-EB1D-4169-9E73-42CECEA125AE}">
  <ds:schemaRefs>
    <ds:schemaRef ds:uri="http://schemas.microsoft.com/office/2006/metadata/properties"/>
    <ds:schemaRef ds:uri="http://schemas.microsoft.com/office/infopath/2007/PartnerControls"/>
    <ds:schemaRef ds:uri="b7b5854e-8516-44da-9522-a9acca08c3f2"/>
    <ds:schemaRef ds:uri="1e0bc7ba-4b91-4e4d-8d47-6ad5bb67093e"/>
    <ds:schemaRef ds:uri="368b3562-91d9-44f8-887f-02074385e5ac"/>
    <ds:schemaRef ds:uri="7447ef14-6c7c-4240-b29a-e1db1ac6c5c0"/>
  </ds:schemaRefs>
</ds:datastoreItem>
</file>

<file path=customXml/itemProps3.xml><?xml version="1.0" encoding="utf-8"?>
<ds:datastoreItem xmlns:ds="http://schemas.openxmlformats.org/officeDocument/2006/customXml" ds:itemID="{0719A051-AA77-4474-8619-A72D30FD6D3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291</Words>
  <Application>Microsoft Office PowerPoint</Application>
  <PresentationFormat>Breedbeeld</PresentationFormat>
  <Paragraphs>99</Paragraphs>
  <Slides>10</Slides>
  <Notes>0</Notes>
  <HiddenSlides>0</HiddenSlides>
  <MMClips>6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Anne Klijberg</dc:creator>
  <cp:lastModifiedBy>Anne Klijberg</cp:lastModifiedBy>
  <cp:revision>16</cp:revision>
  <dcterms:created xsi:type="dcterms:W3CDTF">2021-03-29T09:51:07Z</dcterms:created>
  <dcterms:modified xsi:type="dcterms:W3CDTF">2023-10-03T08:21:41Z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0x0101003D2DD41B192123479611BD847A90C449</vt:lpwstr>
  </property>
  <property fmtid="{D5CDD505-2E9C-101B-9397-08002B2CF9AE}" pid="3" name="Order">
    <vt:r8>308300</vt:r8>
  </property>
  <property fmtid="{D5CDD505-2E9C-101B-9397-08002B2CF9AE}" pid="4" name="MediaServiceImageTags">
    <vt:lpwstr/>
  </property>
</Properties>
</file>